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12192000"/>
  <p:notesSz cx="6858000" cy="9144000"/>
  <p:embeddedFontLst>
    <p:embeddedFont>
      <p:font typeface="Century Gothic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4" roundtripDataSignature="AMtx7mh51SINQndojYpvBhxGR14PPSbT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4ADD479-D9D6-4544-A464-7A8A5F6743C8}">
  <a:tblStyle styleId="{34ADD479-D9D6-4544-A464-7A8A5F6743C8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0F0F0"/>
          </a:solidFill>
        </a:fill>
      </a:tcStyle>
    </a:wholeTbl>
    <a:band1H>
      <a:tcTxStyle/>
      <a:tcStyle>
        <a:fill>
          <a:solidFill>
            <a:srgbClr val="E0E0E0"/>
          </a:solidFill>
        </a:fill>
      </a:tcStyle>
    </a:band1H>
    <a:band2H>
      <a:tcTxStyle/>
    </a:band2H>
    <a:band1V>
      <a:tcTxStyle/>
      <a:tcStyle>
        <a:fill>
          <a:solidFill>
            <a:srgbClr val="E0E0E0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3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3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3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enturyGothic-bold.fntdata"/><Relationship Id="rId30" Type="http://schemas.openxmlformats.org/officeDocument/2006/relationships/font" Target="fonts/CenturyGothic-regular.fntdata"/><Relationship Id="rId11" Type="http://schemas.openxmlformats.org/officeDocument/2006/relationships/slide" Target="slides/slide6.xml"/><Relationship Id="rId33" Type="http://schemas.openxmlformats.org/officeDocument/2006/relationships/font" Target="fonts/CenturyGothic-boldItalic.fntdata"/><Relationship Id="rId10" Type="http://schemas.openxmlformats.org/officeDocument/2006/relationships/slide" Target="slides/slide5.xml"/><Relationship Id="rId32" Type="http://schemas.openxmlformats.org/officeDocument/2006/relationships/font" Target="fonts/CenturyGothic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3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3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3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3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image" Target="../media/image26.png"/><Relationship Id="rId6" Type="http://schemas.openxmlformats.org/officeDocument/2006/relationships/image" Target="../media/image12.png"/><Relationship Id="rId7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Relationship Id="rId5" Type="http://schemas.openxmlformats.org/officeDocument/2006/relationships/image" Target="../media/image21.png"/><Relationship Id="rId6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10.png"/><Relationship Id="rId6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Relationship Id="rId5" Type="http://schemas.openxmlformats.org/officeDocument/2006/relationships/image" Target="../media/image21.png"/><Relationship Id="rId6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1.png"/><Relationship Id="rId6" Type="http://schemas.openxmlformats.org/officeDocument/2006/relationships/image" Target="../media/image19.png"/><Relationship Id="rId7" Type="http://schemas.openxmlformats.org/officeDocument/2006/relationships/image" Target="../media/image2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/>
        </p:nvSpPr>
        <p:spPr>
          <a:xfrm>
            <a:off x="607071" y="340947"/>
            <a:ext cx="10977859" cy="1269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Esternalità di conoscenze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5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Condivisione di informazioni relative ad una determinata attività o progetto per mezzo di soggetti fisici (individui) o di conoscenze (brevetti) </a:t>
            </a:r>
            <a:endParaRPr b="0" i="0" sz="16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89" name="Google Shape;89;p1"/>
          <p:cNvGrpSpPr/>
          <p:nvPr/>
        </p:nvGrpSpPr>
        <p:grpSpPr>
          <a:xfrm>
            <a:off x="7202880" y="1717955"/>
            <a:ext cx="3814012" cy="1573689"/>
            <a:chOff x="7202880" y="2396836"/>
            <a:chExt cx="3814012" cy="1573689"/>
          </a:xfrm>
        </p:grpSpPr>
        <p:sp>
          <p:nvSpPr>
            <p:cNvPr id="90" name="Google Shape;90;p1"/>
            <p:cNvSpPr txBox="1"/>
            <p:nvPr/>
          </p:nvSpPr>
          <p:spPr>
            <a:xfrm>
              <a:off x="7202880" y="3139528"/>
              <a:ext cx="38140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Esaurimento dell’incentivo nel settore R&amp;S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Furto di idee</a:t>
              </a:r>
              <a:endParaRPr/>
            </a:p>
          </p:txBody>
        </p:sp>
        <p:pic>
          <p:nvPicPr>
            <p:cNvPr id="91" name="Google Shape;91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739854" y="2396836"/>
              <a:ext cx="644118" cy="6128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oogle Shape;92;p1"/>
          <p:cNvGrpSpPr/>
          <p:nvPr/>
        </p:nvGrpSpPr>
        <p:grpSpPr>
          <a:xfrm>
            <a:off x="1827705" y="1717955"/>
            <a:ext cx="4006515" cy="1604466"/>
            <a:chOff x="1827705" y="2396836"/>
            <a:chExt cx="4006515" cy="1604466"/>
          </a:xfrm>
        </p:grpSpPr>
        <p:sp>
          <p:nvSpPr>
            <p:cNvPr id="93" name="Google Shape;93;p1"/>
            <p:cNvSpPr txBox="1"/>
            <p:nvPr/>
          </p:nvSpPr>
          <p:spPr>
            <a:xfrm>
              <a:off x="1827705" y="3139528"/>
              <a:ext cx="4006515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Opportunità di crescita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Costi, risorse e produttività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Non rivalità e non escludibilità</a:t>
              </a:r>
              <a:endParaRPr/>
            </a:p>
          </p:txBody>
        </p:sp>
        <p:pic>
          <p:nvPicPr>
            <p:cNvPr id="94" name="Google Shape;94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080505" y="2396836"/>
              <a:ext cx="655171" cy="62725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5" name="Google Shape;9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79" y="2960016"/>
            <a:ext cx="7732915" cy="3713213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0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temporale</a:t>
            </a:r>
            <a:endParaRPr b="1" sz="2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57" name="Google Shape;257;p10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153764" y="1090711"/>
            <a:ext cx="4455943" cy="1954148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0"/>
          <p:cNvSpPr txBox="1"/>
          <p:nvPr/>
        </p:nvSpPr>
        <p:spPr>
          <a:xfrm>
            <a:off x="8777559" y="4833633"/>
            <a:ext cx="153697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/>
          </a:p>
          <a:p>
            <a:pPr indent="-158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59" name="Google Shape;259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1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categorica</a:t>
            </a:r>
            <a:endParaRPr/>
          </a:p>
        </p:txBody>
      </p:sp>
      <p:pic>
        <p:nvPicPr>
          <p:cNvPr id="265" name="Google Shape;26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4059" y="1229560"/>
            <a:ext cx="6674835" cy="3455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11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880447" y="4927823"/>
            <a:ext cx="4138515" cy="164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11"/>
          <p:cNvPicPr preferRelativeResize="0"/>
          <p:nvPr/>
        </p:nvPicPr>
        <p:blipFill rotWithShape="1">
          <a:blip r:embed="rId5">
            <a:alphaModFix amt="50000"/>
          </a:blip>
          <a:srcRect b="0" l="0" r="0" t="0"/>
          <a:stretch/>
        </p:blipFill>
        <p:spPr>
          <a:xfrm>
            <a:off x="7923113" y="1782115"/>
            <a:ext cx="4037182" cy="164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11"/>
          <p:cNvPicPr preferRelativeResize="0"/>
          <p:nvPr/>
        </p:nvPicPr>
        <p:blipFill rotWithShape="1">
          <a:blip r:embed="rId6">
            <a:alphaModFix amt="50000"/>
          </a:blip>
          <a:srcRect b="0" l="0" r="0" t="0"/>
          <a:stretch/>
        </p:blipFill>
        <p:spPr>
          <a:xfrm>
            <a:off x="8103681" y="4708908"/>
            <a:ext cx="3676047" cy="1809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2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categorica</a:t>
            </a:r>
            <a:endParaRPr/>
          </a:p>
        </p:txBody>
      </p:sp>
      <p:pic>
        <p:nvPicPr>
          <p:cNvPr id="275" name="Google Shape;275;p12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744060" y="1229560"/>
            <a:ext cx="3488576" cy="1646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7132" y="3645652"/>
            <a:ext cx="6274497" cy="3157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51628" y="3803418"/>
            <a:ext cx="5640372" cy="3000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55325" y="1090710"/>
            <a:ext cx="5486400" cy="2712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1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13"/>
          <p:cNvGrpSpPr/>
          <p:nvPr/>
        </p:nvGrpSpPr>
        <p:grpSpPr>
          <a:xfrm>
            <a:off x="-99302" y="4604455"/>
            <a:ext cx="12313479" cy="2345436"/>
            <a:chOff x="-106812" y="4136169"/>
            <a:chExt cx="12313479" cy="2345436"/>
          </a:xfrm>
        </p:grpSpPr>
        <p:cxnSp>
          <p:nvCxnSpPr>
            <p:cNvPr id="285" name="Google Shape;285;p13"/>
            <p:cNvCxnSpPr>
              <a:stCxn id="286" idx="7"/>
              <a:endCxn id="287" idx="2"/>
            </p:cNvCxnSpPr>
            <p:nvPr/>
          </p:nvCxnSpPr>
          <p:spPr>
            <a:xfrm flipH="1" rot="10800000">
              <a:off x="1154476" y="4263513"/>
              <a:ext cx="1219500" cy="1200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88" name="Google Shape;288;p13"/>
            <p:cNvCxnSpPr>
              <a:stCxn id="287" idx="4"/>
              <a:endCxn id="289" idx="1"/>
            </p:cNvCxnSpPr>
            <p:nvPr/>
          </p:nvCxnSpPr>
          <p:spPr>
            <a:xfrm>
              <a:off x="2477073" y="4317775"/>
              <a:ext cx="386100" cy="925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0" name="Google Shape;290;p13"/>
            <p:cNvCxnSpPr>
              <a:stCxn id="291" idx="2"/>
              <a:endCxn id="292" idx="6"/>
            </p:cNvCxnSpPr>
            <p:nvPr/>
          </p:nvCxnSpPr>
          <p:spPr>
            <a:xfrm rot="10800000">
              <a:off x="2931613" y="5825465"/>
              <a:ext cx="758700" cy="304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3" name="Google Shape;293;p13"/>
            <p:cNvCxnSpPr>
              <a:stCxn id="289" idx="5"/>
              <a:endCxn id="291" idx="1"/>
            </p:cNvCxnSpPr>
            <p:nvPr/>
          </p:nvCxnSpPr>
          <p:spPr>
            <a:xfrm>
              <a:off x="2940655" y="5321188"/>
              <a:ext cx="775200" cy="747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4" name="Google Shape;294;p13"/>
            <p:cNvCxnSpPr>
              <a:stCxn id="287" idx="5"/>
              <a:endCxn id="295" idx="1"/>
            </p:cNvCxnSpPr>
            <p:nvPr/>
          </p:nvCxnSpPr>
          <p:spPr>
            <a:xfrm>
              <a:off x="2525482" y="4277477"/>
              <a:ext cx="1108500" cy="935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6" name="Google Shape;296;p13"/>
            <p:cNvCxnSpPr>
              <a:stCxn id="291" idx="0"/>
              <a:endCxn id="295" idx="4"/>
            </p:cNvCxnSpPr>
            <p:nvPr/>
          </p:nvCxnSpPr>
          <p:spPr>
            <a:xfrm rot="10800000">
              <a:off x="3672641" y="5306737"/>
              <a:ext cx="104400" cy="736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7" name="Google Shape;297;p13"/>
            <p:cNvCxnSpPr>
              <a:stCxn id="289" idx="3"/>
              <a:endCxn id="292" idx="0"/>
            </p:cNvCxnSpPr>
            <p:nvPr/>
          </p:nvCxnSpPr>
          <p:spPr>
            <a:xfrm flipH="1">
              <a:off x="2849265" y="5321188"/>
              <a:ext cx="13800" cy="422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298" name="Google Shape;298;p13"/>
            <p:cNvCxnSpPr>
              <a:stCxn id="287" idx="6"/>
              <a:endCxn id="299" idx="1"/>
            </p:cNvCxnSpPr>
            <p:nvPr/>
          </p:nvCxnSpPr>
          <p:spPr>
            <a:xfrm>
              <a:off x="2531217" y="4214752"/>
              <a:ext cx="1935600" cy="722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0" name="Google Shape;300;p13"/>
            <p:cNvCxnSpPr>
              <a:stCxn id="291" idx="7"/>
              <a:endCxn id="299" idx="3"/>
            </p:cNvCxnSpPr>
            <p:nvPr/>
          </p:nvCxnSpPr>
          <p:spPr>
            <a:xfrm flipH="1" rot="10800000">
              <a:off x="3838367" y="5053139"/>
              <a:ext cx="628500" cy="1015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1" name="Google Shape;301;p13"/>
            <p:cNvCxnSpPr>
              <a:stCxn id="289" idx="6"/>
              <a:endCxn id="295" idx="2"/>
            </p:cNvCxnSpPr>
            <p:nvPr/>
          </p:nvCxnSpPr>
          <p:spPr>
            <a:xfrm flipH="1" rot="10800000">
              <a:off x="2956724" y="5251793"/>
              <a:ext cx="661200" cy="30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2" name="Google Shape;302;p13"/>
            <p:cNvCxnSpPr>
              <a:stCxn id="303" idx="0"/>
              <a:endCxn id="292" idx="4"/>
            </p:cNvCxnSpPr>
            <p:nvPr/>
          </p:nvCxnSpPr>
          <p:spPr>
            <a:xfrm flipH="1" rot="10800000">
              <a:off x="2774163" y="5907686"/>
              <a:ext cx="75300" cy="373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4" name="Google Shape;304;p13"/>
            <p:cNvCxnSpPr>
              <a:stCxn id="295" idx="6"/>
              <a:endCxn id="299" idx="2"/>
            </p:cNvCxnSpPr>
            <p:nvPr/>
          </p:nvCxnSpPr>
          <p:spPr>
            <a:xfrm flipH="1" rot="10800000">
              <a:off x="3727539" y="4995000"/>
              <a:ext cx="715200" cy="256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5" name="Google Shape;305;p13"/>
            <p:cNvCxnSpPr>
              <a:stCxn id="306" idx="0"/>
              <a:endCxn id="299" idx="4"/>
            </p:cNvCxnSpPr>
            <p:nvPr/>
          </p:nvCxnSpPr>
          <p:spPr>
            <a:xfrm rot="10800000">
              <a:off x="4525159" y="5077152"/>
              <a:ext cx="51000" cy="838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7" name="Google Shape;307;p13"/>
            <p:cNvCxnSpPr>
              <a:stCxn id="308" idx="1"/>
              <a:endCxn id="299" idx="5"/>
            </p:cNvCxnSpPr>
            <p:nvPr/>
          </p:nvCxnSpPr>
          <p:spPr>
            <a:xfrm rot="10800000">
              <a:off x="4583278" y="5053124"/>
              <a:ext cx="1061100" cy="957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09" name="Google Shape;309;p13"/>
            <p:cNvCxnSpPr>
              <a:stCxn id="308" idx="0"/>
              <a:endCxn id="310" idx="4"/>
            </p:cNvCxnSpPr>
            <p:nvPr/>
          </p:nvCxnSpPr>
          <p:spPr>
            <a:xfrm flipH="1" rot="10800000">
              <a:off x="5683173" y="4739155"/>
              <a:ext cx="213600" cy="1255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1" name="Google Shape;311;p13"/>
            <p:cNvCxnSpPr>
              <a:stCxn id="310" idx="2"/>
              <a:endCxn id="299" idx="6"/>
            </p:cNvCxnSpPr>
            <p:nvPr/>
          </p:nvCxnSpPr>
          <p:spPr>
            <a:xfrm flipH="1">
              <a:off x="4607573" y="4656978"/>
              <a:ext cx="1206900" cy="338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2" name="Google Shape;312;p13"/>
            <p:cNvCxnSpPr>
              <a:stCxn id="310" idx="7"/>
              <a:endCxn id="313" idx="2"/>
            </p:cNvCxnSpPr>
            <p:nvPr/>
          </p:nvCxnSpPr>
          <p:spPr>
            <a:xfrm flipH="1" rot="10800000">
              <a:off x="5954961" y="4275686"/>
              <a:ext cx="2410800" cy="323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4" name="Google Shape;314;p13"/>
            <p:cNvCxnSpPr>
              <a:stCxn id="310" idx="6"/>
              <a:endCxn id="315" idx="2"/>
            </p:cNvCxnSpPr>
            <p:nvPr/>
          </p:nvCxnSpPr>
          <p:spPr>
            <a:xfrm>
              <a:off x="5979065" y="4656978"/>
              <a:ext cx="765000" cy="577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6" name="Google Shape;316;p13"/>
            <p:cNvCxnSpPr>
              <a:stCxn id="315" idx="7"/>
              <a:endCxn id="313" idx="3"/>
            </p:cNvCxnSpPr>
            <p:nvPr/>
          </p:nvCxnSpPr>
          <p:spPr>
            <a:xfrm flipH="1" rot="10800000">
              <a:off x="6884583" y="4314545"/>
              <a:ext cx="1497300" cy="861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7" name="Google Shape;317;p13"/>
            <p:cNvCxnSpPr>
              <a:stCxn id="318" idx="0"/>
              <a:endCxn id="287" idx="3"/>
            </p:cNvCxnSpPr>
            <p:nvPr/>
          </p:nvCxnSpPr>
          <p:spPr>
            <a:xfrm flipH="1" rot="10800000">
              <a:off x="2095501" y="4312057"/>
              <a:ext cx="318900" cy="1269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19" name="Google Shape;319;p13"/>
            <p:cNvCxnSpPr>
              <a:stCxn id="292" idx="2"/>
              <a:endCxn id="318" idx="6"/>
            </p:cNvCxnSpPr>
            <p:nvPr/>
          </p:nvCxnSpPr>
          <p:spPr>
            <a:xfrm rot="10800000">
              <a:off x="2182083" y="5668321"/>
              <a:ext cx="585000" cy="157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0" name="Google Shape;320;p13"/>
            <p:cNvCxnSpPr>
              <a:stCxn id="303" idx="1"/>
              <a:endCxn id="318" idx="5"/>
            </p:cNvCxnSpPr>
            <p:nvPr/>
          </p:nvCxnSpPr>
          <p:spPr>
            <a:xfrm rot="10800000">
              <a:off x="2156771" y="5729590"/>
              <a:ext cx="559200" cy="576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1" name="Google Shape;321;p13"/>
            <p:cNvCxnSpPr>
              <a:stCxn id="322" idx="7"/>
              <a:endCxn id="318" idx="3"/>
            </p:cNvCxnSpPr>
            <p:nvPr/>
          </p:nvCxnSpPr>
          <p:spPr>
            <a:xfrm flipH="1" rot="10800000">
              <a:off x="1478954" y="5729700"/>
              <a:ext cx="555300" cy="538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3" name="Google Shape;323;p13"/>
            <p:cNvCxnSpPr>
              <a:stCxn id="286" idx="6"/>
              <a:endCxn id="318" idx="2"/>
            </p:cNvCxnSpPr>
            <p:nvPr/>
          </p:nvCxnSpPr>
          <p:spPr>
            <a:xfrm>
              <a:off x="1178580" y="5522605"/>
              <a:ext cx="830100" cy="145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4" name="Google Shape;324;p13"/>
            <p:cNvCxnSpPr>
              <a:stCxn id="325" idx="7"/>
              <a:endCxn id="286" idx="3"/>
            </p:cNvCxnSpPr>
            <p:nvPr/>
          </p:nvCxnSpPr>
          <p:spPr>
            <a:xfrm flipH="1" rot="10800000">
              <a:off x="403987" y="5580930"/>
              <a:ext cx="634200" cy="5547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6" name="Google Shape;326;p13"/>
            <p:cNvCxnSpPr>
              <a:stCxn id="325" idx="6"/>
              <a:endCxn id="322" idx="2"/>
            </p:cNvCxnSpPr>
            <p:nvPr/>
          </p:nvCxnSpPr>
          <p:spPr>
            <a:xfrm>
              <a:off x="420056" y="6174425"/>
              <a:ext cx="965100" cy="1323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7" name="Google Shape;327;p13"/>
            <p:cNvCxnSpPr>
              <a:stCxn id="325" idx="5"/>
            </p:cNvCxnSpPr>
            <p:nvPr/>
          </p:nvCxnSpPr>
          <p:spPr>
            <a:xfrm>
              <a:off x="403987" y="6213220"/>
              <a:ext cx="156600" cy="198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8" name="Google Shape;328;p13"/>
            <p:cNvCxnSpPr>
              <a:stCxn id="322" idx="6"/>
              <a:endCxn id="303" idx="2"/>
            </p:cNvCxnSpPr>
            <p:nvPr/>
          </p:nvCxnSpPr>
          <p:spPr>
            <a:xfrm>
              <a:off x="1495023" y="6306695"/>
              <a:ext cx="1196700" cy="57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9" name="Google Shape;329;p13"/>
            <p:cNvCxnSpPr>
              <a:stCxn id="303" idx="6"/>
              <a:endCxn id="291" idx="3"/>
            </p:cNvCxnSpPr>
            <p:nvPr/>
          </p:nvCxnSpPr>
          <p:spPr>
            <a:xfrm flipH="1" rot="10800000">
              <a:off x="2856459" y="6191282"/>
              <a:ext cx="859200" cy="172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0" name="Google Shape;330;p13"/>
            <p:cNvCxnSpPr>
              <a:stCxn id="306" idx="2"/>
              <a:endCxn id="291" idx="6"/>
            </p:cNvCxnSpPr>
            <p:nvPr/>
          </p:nvCxnSpPr>
          <p:spPr>
            <a:xfrm flipH="1">
              <a:off x="3863695" y="5970216"/>
              <a:ext cx="657600" cy="159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1" name="Google Shape;331;p13"/>
            <p:cNvCxnSpPr>
              <a:endCxn id="291" idx="5"/>
            </p:cNvCxnSpPr>
            <p:nvPr/>
          </p:nvCxnSpPr>
          <p:spPr>
            <a:xfrm rot="10800000">
              <a:off x="3838367" y="6191291"/>
              <a:ext cx="293100" cy="207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2" name="Google Shape;332;p13"/>
            <p:cNvCxnSpPr>
              <a:endCxn id="291" idx="4"/>
            </p:cNvCxnSpPr>
            <p:nvPr/>
          </p:nvCxnSpPr>
          <p:spPr>
            <a:xfrm flipH="1" rot="10800000">
              <a:off x="3690341" y="6216693"/>
              <a:ext cx="86700" cy="208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3" name="Google Shape;333;p13"/>
            <p:cNvCxnSpPr>
              <a:endCxn id="306" idx="4"/>
            </p:cNvCxnSpPr>
            <p:nvPr/>
          </p:nvCxnSpPr>
          <p:spPr>
            <a:xfrm rot="10800000">
              <a:off x="4576159" y="6025080"/>
              <a:ext cx="101400" cy="329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4" name="Google Shape;334;p13"/>
            <p:cNvCxnSpPr>
              <a:stCxn id="308" idx="2"/>
              <a:endCxn id="306" idx="6"/>
            </p:cNvCxnSpPr>
            <p:nvPr/>
          </p:nvCxnSpPr>
          <p:spPr>
            <a:xfrm rot="10800000">
              <a:off x="4631109" y="5970319"/>
              <a:ext cx="997200" cy="79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5" name="Google Shape;335;p13"/>
            <p:cNvCxnSpPr>
              <a:stCxn id="308" idx="4"/>
            </p:cNvCxnSpPr>
            <p:nvPr/>
          </p:nvCxnSpPr>
          <p:spPr>
            <a:xfrm>
              <a:off x="5683173" y="6104383"/>
              <a:ext cx="131400" cy="3207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6" name="Google Shape;336;p13"/>
            <p:cNvCxnSpPr>
              <a:stCxn id="337" idx="3"/>
            </p:cNvCxnSpPr>
            <p:nvPr/>
          </p:nvCxnSpPr>
          <p:spPr>
            <a:xfrm flipH="1">
              <a:off x="6585106" y="6176101"/>
              <a:ext cx="136200" cy="178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8" name="Google Shape;338;p13"/>
            <p:cNvCxnSpPr>
              <a:stCxn id="337" idx="2"/>
              <a:endCxn id="308" idx="6"/>
            </p:cNvCxnSpPr>
            <p:nvPr/>
          </p:nvCxnSpPr>
          <p:spPr>
            <a:xfrm rot="10800000">
              <a:off x="5738102" y="6049509"/>
              <a:ext cx="959100" cy="68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9" name="Google Shape;339;p13"/>
            <p:cNvCxnSpPr>
              <a:stCxn id="315" idx="4"/>
              <a:endCxn id="337" idx="0"/>
            </p:cNvCxnSpPr>
            <p:nvPr/>
          </p:nvCxnSpPr>
          <p:spPr>
            <a:xfrm flipH="1">
              <a:off x="6779591" y="5316633"/>
              <a:ext cx="46800" cy="719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0" name="Google Shape;340;p13"/>
            <p:cNvCxnSpPr>
              <a:stCxn id="341" idx="3"/>
              <a:endCxn id="337" idx="7"/>
            </p:cNvCxnSpPr>
            <p:nvPr/>
          </p:nvCxnSpPr>
          <p:spPr>
            <a:xfrm flipH="1">
              <a:off x="6837730" y="5582534"/>
              <a:ext cx="1155300" cy="4773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2" name="Google Shape;342;p13"/>
            <p:cNvCxnSpPr>
              <a:stCxn id="341" idx="2"/>
              <a:endCxn id="315" idx="6"/>
            </p:cNvCxnSpPr>
            <p:nvPr/>
          </p:nvCxnSpPr>
          <p:spPr>
            <a:xfrm rot="10800000">
              <a:off x="6908652" y="5234295"/>
              <a:ext cx="1071900" cy="286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3" name="Google Shape;343;p13"/>
            <p:cNvCxnSpPr>
              <a:stCxn id="341" idx="1"/>
              <a:endCxn id="313" idx="4"/>
            </p:cNvCxnSpPr>
            <p:nvPr/>
          </p:nvCxnSpPr>
          <p:spPr>
            <a:xfrm flipH="1" rot="10800000">
              <a:off x="8015384" y="4330716"/>
              <a:ext cx="405300" cy="1137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4" name="Google Shape;344;p13"/>
            <p:cNvCxnSpPr>
              <a:stCxn id="345" idx="1"/>
              <a:endCxn id="313" idx="5"/>
            </p:cNvCxnSpPr>
            <p:nvPr/>
          </p:nvCxnSpPr>
          <p:spPr>
            <a:xfrm rot="10800000">
              <a:off x="8459531" y="4314510"/>
              <a:ext cx="860700" cy="1246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6" name="Google Shape;346;p13"/>
            <p:cNvCxnSpPr>
              <a:stCxn id="345" idx="0"/>
              <a:endCxn id="347" idx="4"/>
            </p:cNvCxnSpPr>
            <p:nvPr/>
          </p:nvCxnSpPr>
          <p:spPr>
            <a:xfrm rot="10800000">
              <a:off x="9312197" y="4824209"/>
              <a:ext cx="42900" cy="7137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48" name="Google Shape;348;p13"/>
            <p:cNvCxnSpPr>
              <a:stCxn id="349" idx="0"/>
              <a:endCxn id="350" idx="4"/>
            </p:cNvCxnSpPr>
            <p:nvPr/>
          </p:nvCxnSpPr>
          <p:spPr>
            <a:xfrm rot="10800000">
              <a:off x="11176971" y="4559422"/>
              <a:ext cx="173400" cy="987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1" name="Google Shape;351;p13"/>
            <p:cNvCxnSpPr>
              <a:endCxn id="350" idx="5"/>
            </p:cNvCxnSpPr>
            <p:nvPr/>
          </p:nvCxnSpPr>
          <p:spPr>
            <a:xfrm rot="10800000">
              <a:off x="11235107" y="4535422"/>
              <a:ext cx="957000" cy="732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2" name="Google Shape;352;p13"/>
            <p:cNvCxnSpPr>
              <a:endCxn id="349" idx="6"/>
            </p:cNvCxnSpPr>
            <p:nvPr/>
          </p:nvCxnSpPr>
          <p:spPr>
            <a:xfrm rot="10800000">
              <a:off x="11432667" y="5629318"/>
              <a:ext cx="774000" cy="3087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3" name="Google Shape;353;p13"/>
            <p:cNvCxnSpPr>
              <a:endCxn id="354" idx="6"/>
            </p:cNvCxnSpPr>
            <p:nvPr/>
          </p:nvCxnSpPr>
          <p:spPr>
            <a:xfrm flipH="1">
              <a:off x="10916433" y="6269223"/>
              <a:ext cx="1246800" cy="124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5" name="Google Shape;355;p13"/>
            <p:cNvCxnSpPr>
              <a:stCxn id="354" idx="3"/>
              <a:endCxn id="356" idx="6"/>
            </p:cNvCxnSpPr>
            <p:nvPr/>
          </p:nvCxnSpPr>
          <p:spPr>
            <a:xfrm rot="10800000">
              <a:off x="8868574" y="6399218"/>
              <a:ext cx="1954200" cy="33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7" name="Google Shape;357;p13"/>
            <p:cNvCxnSpPr>
              <a:stCxn id="354" idx="1"/>
              <a:endCxn id="345" idx="5"/>
            </p:cNvCxnSpPr>
            <p:nvPr/>
          </p:nvCxnSpPr>
          <p:spPr>
            <a:xfrm rot="10800000">
              <a:off x="9411574" y="5622028"/>
              <a:ext cx="1411200" cy="732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8" name="Google Shape;358;p13"/>
            <p:cNvCxnSpPr>
              <a:stCxn id="349" idx="2"/>
              <a:endCxn id="345" idx="6"/>
            </p:cNvCxnSpPr>
            <p:nvPr/>
          </p:nvCxnSpPr>
          <p:spPr>
            <a:xfrm rot="10800000">
              <a:off x="9419775" y="5581018"/>
              <a:ext cx="1848300" cy="483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9" name="Google Shape;359;p13"/>
            <p:cNvCxnSpPr>
              <a:stCxn id="350" idx="3"/>
              <a:endCxn id="345" idx="7"/>
            </p:cNvCxnSpPr>
            <p:nvPr/>
          </p:nvCxnSpPr>
          <p:spPr>
            <a:xfrm flipH="1">
              <a:off x="9396423" y="4535422"/>
              <a:ext cx="1722300" cy="10107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0" name="Google Shape;360;p13"/>
            <p:cNvCxnSpPr>
              <a:stCxn id="350" idx="2"/>
              <a:endCxn id="347" idx="6"/>
            </p:cNvCxnSpPr>
            <p:nvPr/>
          </p:nvCxnSpPr>
          <p:spPr>
            <a:xfrm flipH="1">
              <a:off x="9375019" y="4477230"/>
              <a:ext cx="1719600" cy="249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1" name="Google Shape;361;p13"/>
            <p:cNvCxnSpPr>
              <a:stCxn id="347" idx="1"/>
              <a:endCxn id="313" idx="6"/>
            </p:cNvCxnSpPr>
            <p:nvPr/>
          </p:nvCxnSpPr>
          <p:spPr>
            <a:xfrm rot="10800000">
              <a:off x="8475619" y="4275822"/>
              <a:ext cx="749700" cy="423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2" name="Google Shape;362;p13"/>
            <p:cNvCxnSpPr>
              <a:stCxn id="345" idx="2"/>
              <a:endCxn id="341" idx="6"/>
            </p:cNvCxnSpPr>
            <p:nvPr/>
          </p:nvCxnSpPr>
          <p:spPr>
            <a:xfrm rot="10800000">
              <a:off x="8142125" y="5552412"/>
              <a:ext cx="1170000" cy="50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3" name="Google Shape;363;p13"/>
            <p:cNvCxnSpPr>
              <a:stCxn id="356" idx="1"/>
              <a:endCxn id="341" idx="5"/>
            </p:cNvCxnSpPr>
            <p:nvPr/>
          </p:nvCxnSpPr>
          <p:spPr>
            <a:xfrm rot="10800000">
              <a:off x="8107307" y="5604917"/>
              <a:ext cx="620700" cy="736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4" name="Google Shape;364;p13"/>
            <p:cNvCxnSpPr>
              <a:stCxn id="341" idx="4"/>
            </p:cNvCxnSpPr>
            <p:nvPr/>
          </p:nvCxnSpPr>
          <p:spPr>
            <a:xfrm flipH="1">
              <a:off x="7666909" y="5617366"/>
              <a:ext cx="378600" cy="772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5" name="Google Shape;365;p13"/>
            <p:cNvCxnSpPr>
              <a:stCxn id="337" idx="5"/>
            </p:cNvCxnSpPr>
            <p:nvPr/>
          </p:nvCxnSpPr>
          <p:spPr>
            <a:xfrm>
              <a:off x="6837690" y="6176101"/>
              <a:ext cx="93000" cy="185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6" name="Google Shape;366;p13"/>
            <p:cNvCxnSpPr>
              <a:stCxn id="356" idx="7"/>
              <a:endCxn id="345" idx="3"/>
            </p:cNvCxnSpPr>
            <p:nvPr/>
          </p:nvCxnSpPr>
          <p:spPr>
            <a:xfrm flipH="1" rot="10800000">
              <a:off x="8844391" y="5637317"/>
              <a:ext cx="491100" cy="703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7" name="Google Shape;367;p13"/>
            <p:cNvCxnSpPr>
              <a:stCxn id="308" idx="7"/>
              <a:endCxn id="315" idx="3"/>
            </p:cNvCxnSpPr>
            <p:nvPr/>
          </p:nvCxnSpPr>
          <p:spPr>
            <a:xfrm flipH="1" rot="10800000">
              <a:off x="5721968" y="5292524"/>
              <a:ext cx="1046100" cy="7182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8" name="Google Shape;368;p13"/>
            <p:cNvCxnSpPr>
              <a:stCxn id="354" idx="7"/>
              <a:endCxn id="349" idx="4"/>
            </p:cNvCxnSpPr>
            <p:nvPr/>
          </p:nvCxnSpPr>
          <p:spPr>
            <a:xfrm flipH="1" rot="10800000">
              <a:off x="10900363" y="5711728"/>
              <a:ext cx="450000" cy="642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87" name="Google Shape;287;p13"/>
            <p:cNvSpPr/>
            <p:nvPr/>
          </p:nvSpPr>
          <p:spPr>
            <a:xfrm rot="-1036530">
              <a:off x="2370338" y="4156895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2008773" y="5581657"/>
              <a:ext cx="173456" cy="173456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3"/>
            <p:cNvSpPr/>
            <p:nvPr/>
          </p:nvSpPr>
          <p:spPr>
            <a:xfrm>
              <a:off x="1013988" y="5440309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1385295" y="6251831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2691867" y="6281486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13"/>
            <p:cNvSpPr/>
            <p:nvPr/>
          </p:nvSpPr>
          <p:spPr>
            <a:xfrm>
              <a:off x="3690313" y="6043237"/>
              <a:ext cx="173456" cy="173456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4521295" y="5915352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4442834" y="4912639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5814473" y="4574682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5628309" y="5994655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6697202" y="6035613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8703903" y="6317013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5" name="Google Shape;345;p13"/>
            <p:cNvSpPr/>
            <p:nvPr/>
          </p:nvSpPr>
          <p:spPr>
            <a:xfrm rot="-682168">
              <a:off x="9311048" y="5536832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7" name="Google Shape;347;p13"/>
            <p:cNvSpPr/>
            <p:nvPr/>
          </p:nvSpPr>
          <p:spPr>
            <a:xfrm rot="-738506">
              <a:off x="9212283" y="4661575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13"/>
            <p:cNvSpPr/>
            <p:nvPr/>
          </p:nvSpPr>
          <p:spPr>
            <a:xfrm rot="664413">
              <a:off x="7979020" y="5454306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6744095" y="5152041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8365780" y="4220896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11094619" y="4394934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11268075" y="5547022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10806705" y="6338559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13"/>
            <p:cNvSpPr/>
            <p:nvPr/>
          </p:nvSpPr>
          <p:spPr>
            <a:xfrm>
              <a:off x="2767083" y="5743225"/>
              <a:ext cx="164592" cy="16459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617811" y="5196936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13"/>
            <p:cNvSpPr/>
            <p:nvPr/>
          </p:nvSpPr>
          <p:spPr>
            <a:xfrm>
              <a:off x="2846996" y="5227529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69" name="Google Shape;369;p13"/>
            <p:cNvCxnSpPr>
              <a:stCxn id="289" idx="2"/>
              <a:endCxn id="318" idx="7"/>
            </p:cNvCxnSpPr>
            <p:nvPr/>
          </p:nvCxnSpPr>
          <p:spPr>
            <a:xfrm flipH="1">
              <a:off x="2156696" y="5282393"/>
              <a:ext cx="690300" cy="324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0" name="Google Shape;370;p13"/>
            <p:cNvCxnSpPr>
              <a:stCxn id="286" idx="4"/>
              <a:endCxn id="322" idx="1"/>
            </p:cNvCxnSpPr>
            <p:nvPr/>
          </p:nvCxnSpPr>
          <p:spPr>
            <a:xfrm>
              <a:off x="1096284" y="5604901"/>
              <a:ext cx="305100" cy="663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5" name="Google Shape;325;p13"/>
            <p:cNvSpPr/>
            <p:nvPr/>
          </p:nvSpPr>
          <p:spPr>
            <a:xfrm>
              <a:off x="310328" y="6119561"/>
              <a:ext cx="109728" cy="109728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71" name="Google Shape;371;p13"/>
            <p:cNvCxnSpPr>
              <a:stCxn id="325" idx="3"/>
            </p:cNvCxnSpPr>
            <p:nvPr/>
          </p:nvCxnSpPr>
          <p:spPr>
            <a:xfrm flipH="1">
              <a:off x="200397" y="6213220"/>
              <a:ext cx="126000" cy="176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2" name="Google Shape;372;p13"/>
            <p:cNvCxnSpPr>
              <a:stCxn id="325" idx="2"/>
            </p:cNvCxnSpPr>
            <p:nvPr/>
          </p:nvCxnSpPr>
          <p:spPr>
            <a:xfrm flipH="1">
              <a:off x="-29572" y="6174425"/>
              <a:ext cx="339900" cy="780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3" name="Google Shape;373;p13"/>
            <p:cNvCxnSpPr>
              <a:stCxn id="325" idx="1"/>
            </p:cNvCxnSpPr>
            <p:nvPr/>
          </p:nvCxnSpPr>
          <p:spPr>
            <a:xfrm rot="10800000">
              <a:off x="-29703" y="5770830"/>
              <a:ext cx="356100" cy="3648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4" name="Google Shape;374;p13"/>
            <p:cNvCxnSpPr>
              <a:endCxn id="286" idx="2"/>
            </p:cNvCxnSpPr>
            <p:nvPr/>
          </p:nvCxnSpPr>
          <p:spPr>
            <a:xfrm>
              <a:off x="-106812" y="5410705"/>
              <a:ext cx="1120800" cy="1119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5" name="Google Shape;375;p13"/>
            <p:cNvCxnSpPr>
              <a:endCxn id="308" idx="3"/>
            </p:cNvCxnSpPr>
            <p:nvPr/>
          </p:nvCxnSpPr>
          <p:spPr>
            <a:xfrm flipH="1" rot="10800000">
              <a:off x="5350678" y="6088314"/>
              <a:ext cx="293700" cy="3015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6" name="Google Shape;376;p13"/>
            <p:cNvCxnSpPr>
              <a:stCxn id="286" idx="1"/>
              <a:endCxn id="377" idx="4"/>
            </p:cNvCxnSpPr>
            <p:nvPr/>
          </p:nvCxnSpPr>
          <p:spPr>
            <a:xfrm rot="10800000">
              <a:off x="815492" y="4917813"/>
              <a:ext cx="222600" cy="5466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77" name="Google Shape;377;p13"/>
            <p:cNvSpPr/>
            <p:nvPr/>
          </p:nvSpPr>
          <p:spPr>
            <a:xfrm rot="-1036530">
              <a:off x="737067" y="4799658"/>
              <a:ext cx="121012" cy="121012"/>
            </a:xfrm>
            <a:prstGeom prst="ellipse">
              <a:avLst/>
            </a:prstGeom>
            <a:solidFill>
              <a:srgbClr val="D8E2F3"/>
            </a:solidFill>
            <a:ln cap="flat" cmpd="sng" w="12700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78" name="Google Shape;378;p13"/>
            <p:cNvCxnSpPr>
              <a:stCxn id="377" idx="6"/>
              <a:endCxn id="287" idx="1"/>
            </p:cNvCxnSpPr>
            <p:nvPr/>
          </p:nvCxnSpPr>
          <p:spPr>
            <a:xfrm flipH="1" rot="10800000">
              <a:off x="855349" y="4200796"/>
              <a:ext cx="1524300" cy="6414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79" name="Google Shape;379;p13"/>
            <p:cNvCxnSpPr>
              <a:endCxn id="377" idx="2"/>
            </p:cNvCxnSpPr>
            <p:nvPr/>
          </p:nvCxnSpPr>
          <p:spPr>
            <a:xfrm flipH="1" rot="10800000">
              <a:off x="-73203" y="4878132"/>
              <a:ext cx="813000" cy="356100"/>
            </a:xfrm>
            <a:prstGeom prst="straightConnector1">
              <a:avLst/>
            </a:prstGeom>
            <a:noFill/>
            <a:ln cap="flat" cmpd="sng" w="9525">
              <a:solidFill>
                <a:srgbClr val="ACB8C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80" name="Google Shape;380;p13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Rete di imprese</a:t>
            </a:r>
            <a:endParaRPr/>
          </a:p>
        </p:txBody>
      </p:sp>
      <p:pic>
        <p:nvPicPr>
          <p:cNvPr id="381" name="Google Shape;38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5958" y="1582758"/>
            <a:ext cx="3210128" cy="32101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2" name="Google Shape;382;p13"/>
          <p:cNvCxnSpPr/>
          <p:nvPr/>
        </p:nvCxnSpPr>
        <p:spPr>
          <a:xfrm>
            <a:off x="8723404" y="1645988"/>
            <a:ext cx="0" cy="3083668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83" name="Google Shape;383;p13"/>
          <p:cNvSpPr txBox="1"/>
          <p:nvPr/>
        </p:nvSpPr>
        <p:spPr>
          <a:xfrm>
            <a:off x="5037535" y="1949786"/>
            <a:ext cx="3474863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Verticali e Orizzontali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Territoriali e Extra-Territoriali</a:t>
            </a:r>
            <a:endParaRPr/>
          </a:p>
        </p:txBody>
      </p:sp>
      <p:sp>
        <p:nvSpPr>
          <p:cNvPr id="384" name="Google Shape;384;p13"/>
          <p:cNvSpPr txBox="1"/>
          <p:nvPr/>
        </p:nvSpPr>
        <p:spPr>
          <a:xfrm>
            <a:off x="8934411" y="1930564"/>
            <a:ext cx="3016577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Economie di scala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Superamento limiti dimensionali ed economici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Maggiore produttività e competitività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Scambio di know-how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Autonomia delle imprese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85" name="Google Shape;38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" name="Google Shape;390;p14"/>
          <p:cNvPicPr preferRelativeResize="0"/>
          <p:nvPr/>
        </p:nvPicPr>
        <p:blipFill rotWithShape="1">
          <a:blip r:embed="rId3">
            <a:alphaModFix amt="50000"/>
          </a:blip>
          <a:srcRect b="0" l="0" r="0" t="0"/>
          <a:stretch/>
        </p:blipFill>
        <p:spPr>
          <a:xfrm>
            <a:off x="8731435" y="1621839"/>
            <a:ext cx="3460565" cy="31655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cielo, accessorio&#10;&#10;Descrizione generata automaticamente" id="391" name="Google Shape;391;p14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4428305" y="1542798"/>
            <a:ext cx="3770722" cy="316551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14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Network delle collaborazioni brevettuali</a:t>
            </a:r>
            <a:endParaRPr/>
          </a:p>
        </p:txBody>
      </p:sp>
      <p:pic>
        <p:nvPicPr>
          <p:cNvPr id="393" name="Google Shape;393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278378" y="1423694"/>
            <a:ext cx="4400821" cy="3403719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14"/>
          <p:cNvSpPr/>
          <p:nvPr/>
        </p:nvSpPr>
        <p:spPr>
          <a:xfrm>
            <a:off x="7901926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EDEDED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>
                <a:alpha val="5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14"/>
          <p:cNvSpPr/>
          <p:nvPr/>
        </p:nvSpPr>
        <p:spPr>
          <a:xfrm>
            <a:off x="3704623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EDEDED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>
                <a:alpha val="5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14"/>
          <p:cNvSpPr txBox="1"/>
          <p:nvPr/>
        </p:nvSpPr>
        <p:spPr>
          <a:xfrm>
            <a:off x="953311" y="4980562"/>
            <a:ext cx="224708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Densità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altro</a:t>
            </a:r>
            <a:endParaRPr/>
          </a:p>
        </p:txBody>
      </p:sp>
      <p:pic>
        <p:nvPicPr>
          <p:cNvPr id="397" name="Google Shape;397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cielo, accessorio&#10;&#10;Descrizione generata automaticamente" id="402" name="Google Shape;40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8305" y="1542798"/>
            <a:ext cx="3770722" cy="316551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5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Network delle collaborazioni brevettuali</a:t>
            </a:r>
            <a:endParaRPr/>
          </a:p>
        </p:txBody>
      </p:sp>
      <p:pic>
        <p:nvPicPr>
          <p:cNvPr id="404" name="Google Shape;404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78378" y="1423694"/>
            <a:ext cx="4400821" cy="3403719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15"/>
          <p:cNvSpPr/>
          <p:nvPr/>
        </p:nvSpPr>
        <p:spPr>
          <a:xfrm>
            <a:off x="3704623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858585"/>
              </a:gs>
              <a:gs pos="50000">
                <a:srgbClr val="C1BFBF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6" name="Google Shape;406;p15"/>
          <p:cNvPicPr preferRelativeResize="0"/>
          <p:nvPr/>
        </p:nvPicPr>
        <p:blipFill rotWithShape="1">
          <a:blip r:embed="rId5">
            <a:alphaModFix amt="50000"/>
          </a:blip>
          <a:srcRect b="0" l="0" r="0" t="0"/>
          <a:stretch/>
        </p:blipFill>
        <p:spPr>
          <a:xfrm>
            <a:off x="8731435" y="1621839"/>
            <a:ext cx="3460565" cy="316551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15"/>
          <p:cNvSpPr/>
          <p:nvPr/>
        </p:nvSpPr>
        <p:spPr>
          <a:xfrm>
            <a:off x="7901926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EDEDED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>
                <a:alpha val="51764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15"/>
          <p:cNvSpPr txBox="1"/>
          <p:nvPr/>
        </p:nvSpPr>
        <p:spPr>
          <a:xfrm>
            <a:off x="953311" y="4980562"/>
            <a:ext cx="224708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Densità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altro</a:t>
            </a:r>
            <a:endParaRPr/>
          </a:p>
        </p:txBody>
      </p:sp>
      <p:sp>
        <p:nvSpPr>
          <p:cNvPr id="409" name="Google Shape;409;p15"/>
          <p:cNvSpPr txBox="1"/>
          <p:nvPr/>
        </p:nvSpPr>
        <p:spPr>
          <a:xfrm>
            <a:off x="5259422" y="4980562"/>
            <a:ext cx="224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Coefficiente assortativo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 bla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altro</a:t>
            </a:r>
            <a:endParaRPr/>
          </a:p>
        </p:txBody>
      </p:sp>
      <p:pic>
        <p:nvPicPr>
          <p:cNvPr id="410" name="Google Shape;410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31435" y="1621839"/>
            <a:ext cx="3460565" cy="31655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cielo, accessorio&#10;&#10;Descrizione generata automaticamente" id="416" name="Google Shape;41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8305" y="1542798"/>
            <a:ext cx="3770722" cy="316551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16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Network delle collaborazioni brevettuali</a:t>
            </a:r>
            <a:endParaRPr/>
          </a:p>
        </p:txBody>
      </p:sp>
      <p:pic>
        <p:nvPicPr>
          <p:cNvPr id="418" name="Google Shape;418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278378" y="1423694"/>
            <a:ext cx="4400821" cy="3403719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6"/>
          <p:cNvSpPr/>
          <p:nvPr/>
        </p:nvSpPr>
        <p:spPr>
          <a:xfrm>
            <a:off x="7901926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858585"/>
              </a:gs>
              <a:gs pos="50000">
                <a:srgbClr val="C1BFBF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16"/>
          <p:cNvSpPr/>
          <p:nvPr/>
        </p:nvSpPr>
        <p:spPr>
          <a:xfrm>
            <a:off x="3704623" y="2800454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858585"/>
              </a:gs>
              <a:gs pos="50000">
                <a:srgbClr val="C1BFBF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16"/>
          <p:cNvSpPr txBox="1"/>
          <p:nvPr/>
        </p:nvSpPr>
        <p:spPr>
          <a:xfrm>
            <a:off x="5259422" y="4980562"/>
            <a:ext cx="224708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Coefficiente assortativo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Bla bla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altro</a:t>
            </a:r>
            <a:endParaRPr/>
          </a:p>
        </p:txBody>
      </p:sp>
      <p:sp>
        <p:nvSpPr>
          <p:cNvPr id="422" name="Google Shape;422;p16"/>
          <p:cNvSpPr txBox="1"/>
          <p:nvPr/>
        </p:nvSpPr>
        <p:spPr>
          <a:xfrm>
            <a:off x="953311" y="4980562"/>
            <a:ext cx="2247089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Densità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Centralità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altro</a:t>
            </a:r>
            <a:endParaRPr/>
          </a:p>
        </p:txBody>
      </p:sp>
      <p:pic>
        <p:nvPicPr>
          <p:cNvPr id="423" name="Google Shape;423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7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Sistemi Locali dell’Innovazione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/>
              <a:t>Rassegna della letteratura </a:t>
            </a:r>
            <a:endParaRPr/>
          </a:p>
        </p:txBody>
      </p:sp>
      <p:sp>
        <p:nvSpPr>
          <p:cNvPr id="434" name="Google Shape;434;p18"/>
          <p:cNvSpPr txBox="1"/>
          <p:nvPr>
            <p:ph idx="1" type="body"/>
          </p:nvPr>
        </p:nvSpPr>
        <p:spPr>
          <a:xfrm>
            <a:off x="784600" y="1557750"/>
            <a:ext cx="10815000" cy="44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16192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it-IT"/>
              <a:t>Glaeser, E., Kallal, H., Scheinkman, J., &amp; Shleifer, A. (s.d.). «Growth in Cities»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it-IT"/>
              <a:t>Confronto di tre correnti di pensiero diverse</a:t>
            </a:r>
            <a:endParaRPr/>
          </a:p>
          <a:p>
            <a:pPr indent="-447675" lvl="0" marL="51435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it-IT"/>
              <a:t>Confronto tra Monopolio e concorrenza a livello locale </a:t>
            </a:r>
            <a:endParaRPr/>
          </a:p>
          <a:p>
            <a:pPr indent="-447675" lvl="0" marL="51435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it-IT"/>
              <a:t>Dipendenza tra la possibilità di internalizzare le esternalità di rete </a:t>
            </a:r>
            <a:endParaRPr/>
          </a:p>
          <a:p>
            <a:pPr indent="-447675" lvl="0" marL="51435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it-IT"/>
              <a:t>Adiacenza di industrie affini per settore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16192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it-IT"/>
              <a:t>Lychagin, S. (2016). “Spillovers in space: does geography matter?” </a:t>
            </a:r>
            <a:r>
              <a:rPr i="1" lang="it-IT"/>
              <a:t>The journal of industrial economics .</a:t>
            </a:r>
            <a:endParaRPr i="1"/>
          </a:p>
          <a:p>
            <a:pPr indent="-30003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i="1" lang="it-IT"/>
              <a:t>Confronto tra vicinanza spaziale, di prodotto e tecnologica </a:t>
            </a:r>
            <a:endParaRPr i="1"/>
          </a:p>
          <a:p>
            <a:pPr indent="-30003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i="1" lang="it-IT"/>
              <a:t>Analisi dell’importanza futura della spazialità geografica </a:t>
            </a:r>
            <a:endParaRPr i="1"/>
          </a:p>
          <a:p>
            <a:pPr indent="-300037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4285"/>
              <a:buAutoNum type="arabicPeriod"/>
            </a:pPr>
            <a:r>
              <a:rPr i="1" lang="it-IT"/>
              <a:t>Vicinanza di prodotto: un fenomeno da assecondare o da evitare?</a:t>
            </a:r>
            <a:endParaRPr i="1"/>
          </a:p>
          <a:p>
            <a:pPr indent="-508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19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Sistemi Locali dell’Innovazione</a:t>
            </a:r>
            <a:endParaRPr/>
          </a:p>
        </p:txBody>
      </p:sp>
      <p:pic>
        <p:nvPicPr>
          <p:cNvPr id="440" name="Google Shape;44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299" y="1200978"/>
            <a:ext cx="9245527" cy="5185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2"/>
          <p:cNvGrpSpPr/>
          <p:nvPr/>
        </p:nvGrpSpPr>
        <p:grpSpPr>
          <a:xfrm>
            <a:off x="4449772" y="954565"/>
            <a:ext cx="3392674" cy="5418666"/>
            <a:chOff x="2417772" y="0"/>
            <a:chExt cx="3392674" cy="5418666"/>
          </a:xfrm>
        </p:grpSpPr>
        <p:sp>
          <p:nvSpPr>
            <p:cNvPr id="101" name="Google Shape;101;p2"/>
            <p:cNvSpPr/>
            <p:nvPr/>
          </p:nvSpPr>
          <p:spPr>
            <a:xfrm>
              <a:off x="3202297" y="0"/>
              <a:ext cx="2608149" cy="2608546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3"/>
                    <a:pt x="107126" y="25773"/>
                    <a:pt x="111044" y="52526"/>
                  </a:cubicBezTo>
                  <a:cubicBezTo>
                    <a:pt x="114961" y="79279"/>
                    <a:pt x="97559" y="104517"/>
                    <a:pt x="71162" y="110367"/>
                  </a:cubicBezTo>
                  <a:lnTo>
                    <a:pt x="70593" y="118429"/>
                  </a:lnTo>
                  <a:lnTo>
                    <a:pt x="56830" y="104890"/>
                  </a:lnTo>
                  <a:lnTo>
                    <a:pt x="72706" y="88508"/>
                  </a:lnTo>
                  <a:lnTo>
                    <a:pt x="72145" y="96445"/>
                  </a:lnTo>
                  <a:cubicBezTo>
                    <a:pt x="90761" y="90240"/>
                    <a:pt x="101708" y="70999"/>
                    <a:pt x="97532" y="51824"/>
                  </a:cubicBezTo>
                  <a:cubicBezTo>
                    <a:pt x="93356" y="32649"/>
                    <a:pt x="75399" y="19705"/>
                    <a:pt x="55889" y="21805"/>
                  </a:cubicBezTo>
                  <a:cubicBezTo>
                    <a:pt x="36379" y="23906"/>
                    <a:pt x="21588" y="40375"/>
                    <a:pt x="21588" y="60000"/>
                  </a:cubicBezTo>
                  <a:close/>
                </a:path>
              </a:pathLst>
            </a:custGeom>
            <a:solidFill>
              <a:srgbClr val="0094AB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3778784" y="941764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3778784" y="941764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Dataset</a:t>
              </a:r>
              <a:endPara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477893" y="1498803"/>
              <a:ext cx="2608149" cy="2608546"/>
            </a:xfrm>
            <a:custGeom>
              <a:rect b="b" l="l" r="r" t="t"/>
              <a:pathLst>
                <a:path extrusionOk="0" h="120000" w="120000">
                  <a:moveTo>
                    <a:pt x="96481" y="23524"/>
                  </a:moveTo>
                  <a:lnTo>
                    <a:pt x="87165" y="32840"/>
                  </a:lnTo>
                  <a:cubicBezTo>
                    <a:pt x="75945" y="21617"/>
                    <a:pt x="58981" y="18448"/>
                    <a:pt x="44467" y="24866"/>
                  </a:cubicBezTo>
                  <a:cubicBezTo>
                    <a:pt x="29954" y="31283"/>
                    <a:pt x="20881" y="45964"/>
                    <a:pt x="21631" y="61816"/>
                  </a:cubicBezTo>
                  <a:cubicBezTo>
                    <a:pt x="22381" y="77668"/>
                    <a:pt x="32801" y="91427"/>
                    <a:pt x="47855" y="96445"/>
                  </a:cubicBezTo>
                  <a:lnTo>
                    <a:pt x="47294" y="88508"/>
                  </a:lnTo>
                  <a:lnTo>
                    <a:pt x="63170" y="104890"/>
                  </a:lnTo>
                  <a:lnTo>
                    <a:pt x="49407" y="118429"/>
                  </a:lnTo>
                  <a:lnTo>
                    <a:pt x="48838" y="110367"/>
                  </a:lnTo>
                  <a:lnTo>
                    <a:pt x="48838" y="110367"/>
                  </a:lnTo>
                  <a:cubicBezTo>
                    <a:pt x="27395" y="105615"/>
                    <a:pt x="11311" y="87806"/>
                    <a:pt x="8761" y="65990"/>
                  </a:cubicBezTo>
                  <a:cubicBezTo>
                    <a:pt x="6211" y="44174"/>
                    <a:pt x="17753" y="23136"/>
                    <a:pt x="37522" y="13566"/>
                  </a:cubicBezTo>
                  <a:cubicBezTo>
                    <a:pt x="57291" y="3995"/>
                    <a:pt x="80952" y="7992"/>
                    <a:pt x="96481" y="23524"/>
                  </a:cubicBezTo>
                  <a:close/>
                </a:path>
              </a:pathLst>
            </a:custGeom>
            <a:solidFill>
              <a:srgbClr val="DCA7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417772" y="2373138"/>
              <a:ext cx="2928829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 txBox="1"/>
            <p:nvPr/>
          </p:nvSpPr>
          <p:spPr>
            <a:xfrm>
              <a:off x="2417772" y="2373138"/>
              <a:ext cx="2928829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Network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collaborazioni</a:t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3387929" y="3176964"/>
              <a:ext cx="2240804" cy="2241702"/>
            </a:xfrm>
            <a:prstGeom prst="blockArc">
              <a:avLst>
                <a:gd fmla="val 13500000" name="adj1"/>
                <a:gd fmla="val 10800000" name="adj2"/>
                <a:gd fmla="val 12740" name="adj3"/>
              </a:avLst>
            </a:prstGeom>
            <a:solidFill>
              <a:srgbClr val="A60047">
                <a:alpha val="64705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3782212" y="3958878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 txBox="1"/>
            <p:nvPr/>
          </p:nvSpPr>
          <p:spPr>
            <a:xfrm>
              <a:off x="3782212" y="3958878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SLI</a:t>
              </a:r>
              <a:endParaRPr/>
            </a:p>
          </p:txBody>
        </p:sp>
      </p:grpSp>
      <p:sp>
        <p:nvSpPr>
          <p:cNvPr id="110" name="Google Shape;110;p2"/>
          <p:cNvSpPr txBox="1"/>
          <p:nvPr/>
        </p:nvSpPr>
        <p:spPr>
          <a:xfrm>
            <a:off x="607071" y="340947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Scopo del lavoro</a:t>
            </a:r>
            <a:endParaRPr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magine che contiene cielo&#10;&#10;Descrizione generata automaticamente" id="446" name="Google Shape;4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7070" y="1090710"/>
            <a:ext cx="5840431" cy="5380102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20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Sistemi Locali dell’Innovazione</a:t>
            </a:r>
            <a:endParaRPr/>
          </a:p>
        </p:txBody>
      </p:sp>
      <p:pic>
        <p:nvPicPr>
          <p:cNvPr id="448" name="Google Shape;44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2991" y="3939703"/>
            <a:ext cx="3854951" cy="26412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cielo&#10;&#10;Descrizione generata automaticamente" id="454" name="Google Shape;454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68220" y="859877"/>
            <a:ext cx="3427602" cy="3157446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21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Confronto SLL/SLI</a:t>
            </a:r>
            <a:endParaRPr/>
          </a:p>
        </p:txBody>
      </p:sp>
      <p:pic>
        <p:nvPicPr>
          <p:cNvPr id="456" name="Google Shape;456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magine che contiene cielo, accessorio&#10;&#10;Descrizione generata automaticamente" id="457" name="Google Shape;457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3952" y="851813"/>
            <a:ext cx="3770722" cy="3165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3874" y="4156323"/>
            <a:ext cx="3550877" cy="242443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59" name="Google Shape;459;p21"/>
          <p:cNvGraphicFramePr/>
          <p:nvPr/>
        </p:nvGraphicFramePr>
        <p:xfrm>
          <a:off x="3922269" y="1332331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{34ADD479-D9D6-4544-A464-7A8A5F6743C8}</a:tableStyleId>
              </a:tblPr>
              <a:tblGrid>
                <a:gridCol w="1575450"/>
                <a:gridCol w="1148625"/>
                <a:gridCol w="895100"/>
              </a:tblGrid>
              <a:tr h="793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 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SLL NETWORK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SLI NETWORK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01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NODI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528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38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01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ARCHI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3065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348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63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DENSITA'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0.02203007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0.4950213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63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CENTRALITA' RETE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0.355579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0.7752489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973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ASSORTATIVITY_Degree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-0.1525009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-0.09075816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067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ASSORTATIVITY_Nominal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0.3570477 (regione)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u="none" cap="none" strike="noStrike"/>
                        <a:t>0.07084105 (intensity)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2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Scenari futuri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Google Shape;46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68829" y="1799616"/>
            <a:ext cx="6323171" cy="4874633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23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Network delle collaborazioni brevettuali</a:t>
            </a:r>
            <a:endParaRPr/>
          </a:p>
        </p:txBody>
      </p:sp>
      <p:pic>
        <p:nvPicPr>
          <p:cNvPr descr="Immagine che contiene cielo, accessorio&#10;&#10;Descrizione generata automaticamente" id="471" name="Google Shape;471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609112"/>
            <a:ext cx="5710136" cy="4874633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23"/>
          <p:cNvSpPr/>
          <p:nvPr/>
        </p:nvSpPr>
        <p:spPr>
          <a:xfrm>
            <a:off x="5295148" y="4165791"/>
            <a:ext cx="1147362" cy="461666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858585"/>
              </a:gs>
              <a:gs pos="50000">
                <a:srgbClr val="C1BFBF"/>
              </a:gs>
              <a:gs pos="100000">
                <a:srgbClr val="E7E5E5"/>
              </a:gs>
            </a:gsLst>
            <a:lin ang="10800000" scaled="0"/>
          </a:gra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4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Network delle collaborazioni brevettuali</a:t>
            </a:r>
            <a:endParaRPr/>
          </a:p>
        </p:txBody>
      </p:sp>
      <p:pic>
        <p:nvPicPr>
          <p:cNvPr id="478" name="Google Shape;47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48681" y="1504950"/>
            <a:ext cx="5894637" cy="49444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9" name="Google Shape;479;p24"/>
          <p:cNvGrpSpPr/>
          <p:nvPr/>
        </p:nvGrpSpPr>
        <p:grpSpPr>
          <a:xfrm>
            <a:off x="-99302" y="4604455"/>
            <a:ext cx="12313479" cy="2345436"/>
            <a:chOff x="-106812" y="4136169"/>
            <a:chExt cx="12313479" cy="2345436"/>
          </a:xfrm>
        </p:grpSpPr>
        <p:cxnSp>
          <p:nvCxnSpPr>
            <p:cNvPr id="480" name="Google Shape;480;p24"/>
            <p:cNvCxnSpPr>
              <a:stCxn id="481" idx="7"/>
              <a:endCxn id="482" idx="2"/>
            </p:cNvCxnSpPr>
            <p:nvPr/>
          </p:nvCxnSpPr>
          <p:spPr>
            <a:xfrm flipH="1" rot="10800000">
              <a:off x="1154476" y="4263513"/>
              <a:ext cx="1219500" cy="1200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3" name="Google Shape;483;p24"/>
            <p:cNvCxnSpPr>
              <a:stCxn id="482" idx="4"/>
              <a:endCxn id="484" idx="1"/>
            </p:cNvCxnSpPr>
            <p:nvPr/>
          </p:nvCxnSpPr>
          <p:spPr>
            <a:xfrm>
              <a:off x="2477073" y="4317775"/>
              <a:ext cx="386100" cy="925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5" name="Google Shape;485;p24"/>
            <p:cNvCxnSpPr>
              <a:stCxn id="486" idx="2"/>
              <a:endCxn id="487" idx="6"/>
            </p:cNvCxnSpPr>
            <p:nvPr/>
          </p:nvCxnSpPr>
          <p:spPr>
            <a:xfrm rot="10800000">
              <a:off x="2931613" y="5825465"/>
              <a:ext cx="758700" cy="304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8" name="Google Shape;488;p24"/>
            <p:cNvCxnSpPr>
              <a:stCxn id="484" idx="5"/>
              <a:endCxn id="486" idx="1"/>
            </p:cNvCxnSpPr>
            <p:nvPr/>
          </p:nvCxnSpPr>
          <p:spPr>
            <a:xfrm>
              <a:off x="2940655" y="5321188"/>
              <a:ext cx="775200" cy="74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89" name="Google Shape;489;p24"/>
            <p:cNvCxnSpPr>
              <a:stCxn id="482" idx="5"/>
              <a:endCxn id="490" idx="1"/>
            </p:cNvCxnSpPr>
            <p:nvPr/>
          </p:nvCxnSpPr>
          <p:spPr>
            <a:xfrm>
              <a:off x="2525482" y="4277477"/>
              <a:ext cx="1108500" cy="935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1" name="Google Shape;491;p24"/>
            <p:cNvCxnSpPr>
              <a:stCxn id="486" idx="0"/>
              <a:endCxn id="490" idx="4"/>
            </p:cNvCxnSpPr>
            <p:nvPr/>
          </p:nvCxnSpPr>
          <p:spPr>
            <a:xfrm rot="10800000">
              <a:off x="3672641" y="5306737"/>
              <a:ext cx="104400" cy="736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2" name="Google Shape;492;p24"/>
            <p:cNvCxnSpPr>
              <a:stCxn id="484" idx="3"/>
              <a:endCxn id="487" idx="0"/>
            </p:cNvCxnSpPr>
            <p:nvPr/>
          </p:nvCxnSpPr>
          <p:spPr>
            <a:xfrm flipH="1">
              <a:off x="2849265" y="5321188"/>
              <a:ext cx="13800" cy="422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3" name="Google Shape;493;p24"/>
            <p:cNvCxnSpPr>
              <a:stCxn id="482" idx="6"/>
              <a:endCxn id="494" idx="1"/>
            </p:cNvCxnSpPr>
            <p:nvPr/>
          </p:nvCxnSpPr>
          <p:spPr>
            <a:xfrm>
              <a:off x="2531217" y="4214752"/>
              <a:ext cx="1935600" cy="722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5" name="Google Shape;495;p24"/>
            <p:cNvCxnSpPr>
              <a:stCxn id="486" idx="7"/>
              <a:endCxn id="494" idx="3"/>
            </p:cNvCxnSpPr>
            <p:nvPr/>
          </p:nvCxnSpPr>
          <p:spPr>
            <a:xfrm flipH="1" rot="10800000">
              <a:off x="3838367" y="5053139"/>
              <a:ext cx="628500" cy="1015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6" name="Google Shape;496;p24"/>
            <p:cNvCxnSpPr>
              <a:stCxn id="484" idx="6"/>
              <a:endCxn id="490" idx="2"/>
            </p:cNvCxnSpPr>
            <p:nvPr/>
          </p:nvCxnSpPr>
          <p:spPr>
            <a:xfrm flipH="1" rot="10800000">
              <a:off x="2956724" y="5251793"/>
              <a:ext cx="661200" cy="30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7" name="Google Shape;497;p24"/>
            <p:cNvCxnSpPr>
              <a:stCxn id="498" idx="0"/>
              <a:endCxn id="487" idx="4"/>
            </p:cNvCxnSpPr>
            <p:nvPr/>
          </p:nvCxnSpPr>
          <p:spPr>
            <a:xfrm flipH="1" rot="10800000">
              <a:off x="2774163" y="5907686"/>
              <a:ext cx="75300" cy="373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99" name="Google Shape;499;p24"/>
            <p:cNvCxnSpPr>
              <a:stCxn id="490" idx="6"/>
              <a:endCxn id="494" idx="2"/>
            </p:cNvCxnSpPr>
            <p:nvPr/>
          </p:nvCxnSpPr>
          <p:spPr>
            <a:xfrm flipH="1" rot="10800000">
              <a:off x="3727539" y="4995000"/>
              <a:ext cx="715200" cy="256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0" name="Google Shape;500;p24"/>
            <p:cNvCxnSpPr>
              <a:stCxn id="501" idx="0"/>
              <a:endCxn id="494" idx="4"/>
            </p:cNvCxnSpPr>
            <p:nvPr/>
          </p:nvCxnSpPr>
          <p:spPr>
            <a:xfrm rot="10800000">
              <a:off x="4525159" y="5077152"/>
              <a:ext cx="51000" cy="838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2" name="Google Shape;502;p24"/>
            <p:cNvCxnSpPr>
              <a:stCxn id="503" idx="1"/>
              <a:endCxn id="494" idx="5"/>
            </p:cNvCxnSpPr>
            <p:nvPr/>
          </p:nvCxnSpPr>
          <p:spPr>
            <a:xfrm rot="10800000">
              <a:off x="4583278" y="5053124"/>
              <a:ext cx="1061100" cy="95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4" name="Google Shape;504;p24"/>
            <p:cNvCxnSpPr>
              <a:stCxn id="503" idx="0"/>
              <a:endCxn id="505" idx="4"/>
            </p:cNvCxnSpPr>
            <p:nvPr/>
          </p:nvCxnSpPr>
          <p:spPr>
            <a:xfrm flipH="1" rot="10800000">
              <a:off x="5683173" y="4739155"/>
              <a:ext cx="213600" cy="1255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6" name="Google Shape;506;p24"/>
            <p:cNvCxnSpPr>
              <a:stCxn id="505" idx="2"/>
              <a:endCxn id="494" idx="6"/>
            </p:cNvCxnSpPr>
            <p:nvPr/>
          </p:nvCxnSpPr>
          <p:spPr>
            <a:xfrm flipH="1">
              <a:off x="4607573" y="4656978"/>
              <a:ext cx="1206900" cy="338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7" name="Google Shape;507;p24"/>
            <p:cNvCxnSpPr>
              <a:stCxn id="505" idx="7"/>
              <a:endCxn id="508" idx="2"/>
            </p:cNvCxnSpPr>
            <p:nvPr/>
          </p:nvCxnSpPr>
          <p:spPr>
            <a:xfrm flipH="1" rot="10800000">
              <a:off x="5954961" y="4275686"/>
              <a:ext cx="2410800" cy="323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09" name="Google Shape;509;p24"/>
            <p:cNvCxnSpPr>
              <a:stCxn id="505" idx="6"/>
              <a:endCxn id="510" idx="2"/>
            </p:cNvCxnSpPr>
            <p:nvPr/>
          </p:nvCxnSpPr>
          <p:spPr>
            <a:xfrm>
              <a:off x="5979065" y="4656978"/>
              <a:ext cx="765000" cy="577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1" name="Google Shape;511;p24"/>
            <p:cNvCxnSpPr>
              <a:stCxn id="510" idx="7"/>
              <a:endCxn id="508" idx="3"/>
            </p:cNvCxnSpPr>
            <p:nvPr/>
          </p:nvCxnSpPr>
          <p:spPr>
            <a:xfrm flipH="1" rot="10800000">
              <a:off x="6884583" y="4314545"/>
              <a:ext cx="1497300" cy="861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2" name="Google Shape;512;p24"/>
            <p:cNvCxnSpPr>
              <a:stCxn id="513" idx="0"/>
              <a:endCxn id="482" idx="3"/>
            </p:cNvCxnSpPr>
            <p:nvPr/>
          </p:nvCxnSpPr>
          <p:spPr>
            <a:xfrm flipH="1" rot="10800000">
              <a:off x="2095501" y="4312057"/>
              <a:ext cx="318900" cy="1269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4" name="Google Shape;514;p24"/>
            <p:cNvCxnSpPr>
              <a:stCxn id="487" idx="2"/>
              <a:endCxn id="513" idx="6"/>
            </p:cNvCxnSpPr>
            <p:nvPr/>
          </p:nvCxnSpPr>
          <p:spPr>
            <a:xfrm rot="10800000">
              <a:off x="2182083" y="5668321"/>
              <a:ext cx="585000" cy="157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5" name="Google Shape;515;p24"/>
            <p:cNvCxnSpPr>
              <a:stCxn id="498" idx="1"/>
              <a:endCxn id="513" idx="5"/>
            </p:cNvCxnSpPr>
            <p:nvPr/>
          </p:nvCxnSpPr>
          <p:spPr>
            <a:xfrm rot="10800000">
              <a:off x="2156771" y="5729590"/>
              <a:ext cx="559200" cy="576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6" name="Google Shape;516;p24"/>
            <p:cNvCxnSpPr>
              <a:stCxn id="517" idx="7"/>
              <a:endCxn id="513" idx="3"/>
            </p:cNvCxnSpPr>
            <p:nvPr/>
          </p:nvCxnSpPr>
          <p:spPr>
            <a:xfrm flipH="1" rot="10800000">
              <a:off x="1478954" y="5729700"/>
              <a:ext cx="555300" cy="538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8" name="Google Shape;518;p24"/>
            <p:cNvCxnSpPr>
              <a:stCxn id="481" idx="6"/>
              <a:endCxn id="513" idx="2"/>
            </p:cNvCxnSpPr>
            <p:nvPr/>
          </p:nvCxnSpPr>
          <p:spPr>
            <a:xfrm>
              <a:off x="1178580" y="5522605"/>
              <a:ext cx="830100" cy="145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19" name="Google Shape;519;p24"/>
            <p:cNvCxnSpPr>
              <a:stCxn id="520" idx="7"/>
              <a:endCxn id="481" idx="3"/>
            </p:cNvCxnSpPr>
            <p:nvPr/>
          </p:nvCxnSpPr>
          <p:spPr>
            <a:xfrm flipH="1" rot="10800000">
              <a:off x="403987" y="5580930"/>
              <a:ext cx="634200" cy="554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1" name="Google Shape;521;p24"/>
            <p:cNvCxnSpPr>
              <a:stCxn id="520" idx="6"/>
              <a:endCxn id="517" idx="2"/>
            </p:cNvCxnSpPr>
            <p:nvPr/>
          </p:nvCxnSpPr>
          <p:spPr>
            <a:xfrm>
              <a:off x="420056" y="6174425"/>
              <a:ext cx="965100" cy="132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2" name="Google Shape;522;p24"/>
            <p:cNvCxnSpPr>
              <a:stCxn id="520" idx="5"/>
            </p:cNvCxnSpPr>
            <p:nvPr/>
          </p:nvCxnSpPr>
          <p:spPr>
            <a:xfrm>
              <a:off x="403987" y="6213220"/>
              <a:ext cx="156600" cy="198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3" name="Google Shape;523;p24"/>
            <p:cNvCxnSpPr>
              <a:stCxn id="517" idx="6"/>
              <a:endCxn id="498" idx="2"/>
            </p:cNvCxnSpPr>
            <p:nvPr/>
          </p:nvCxnSpPr>
          <p:spPr>
            <a:xfrm>
              <a:off x="1495023" y="6306695"/>
              <a:ext cx="1196700" cy="57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4" name="Google Shape;524;p24"/>
            <p:cNvCxnSpPr>
              <a:stCxn id="498" idx="6"/>
              <a:endCxn id="486" idx="3"/>
            </p:cNvCxnSpPr>
            <p:nvPr/>
          </p:nvCxnSpPr>
          <p:spPr>
            <a:xfrm flipH="1" rot="10800000">
              <a:off x="2856459" y="6191282"/>
              <a:ext cx="859200" cy="172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5" name="Google Shape;525;p24"/>
            <p:cNvCxnSpPr>
              <a:stCxn id="501" idx="2"/>
              <a:endCxn id="486" idx="6"/>
            </p:cNvCxnSpPr>
            <p:nvPr/>
          </p:nvCxnSpPr>
          <p:spPr>
            <a:xfrm flipH="1">
              <a:off x="3863695" y="5970216"/>
              <a:ext cx="657600" cy="159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6" name="Google Shape;526;p24"/>
            <p:cNvCxnSpPr>
              <a:endCxn id="486" idx="5"/>
            </p:cNvCxnSpPr>
            <p:nvPr/>
          </p:nvCxnSpPr>
          <p:spPr>
            <a:xfrm rot="10800000">
              <a:off x="3838367" y="6191291"/>
              <a:ext cx="293100" cy="207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7" name="Google Shape;527;p24"/>
            <p:cNvCxnSpPr>
              <a:endCxn id="486" idx="4"/>
            </p:cNvCxnSpPr>
            <p:nvPr/>
          </p:nvCxnSpPr>
          <p:spPr>
            <a:xfrm flipH="1" rot="10800000">
              <a:off x="3690341" y="6216693"/>
              <a:ext cx="86700" cy="208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8" name="Google Shape;528;p24"/>
            <p:cNvCxnSpPr>
              <a:endCxn id="501" idx="4"/>
            </p:cNvCxnSpPr>
            <p:nvPr/>
          </p:nvCxnSpPr>
          <p:spPr>
            <a:xfrm rot="10800000">
              <a:off x="4576159" y="6025080"/>
              <a:ext cx="101400" cy="329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29" name="Google Shape;529;p24"/>
            <p:cNvCxnSpPr>
              <a:stCxn id="503" idx="2"/>
              <a:endCxn id="501" idx="6"/>
            </p:cNvCxnSpPr>
            <p:nvPr/>
          </p:nvCxnSpPr>
          <p:spPr>
            <a:xfrm rot="10800000">
              <a:off x="4631109" y="5970319"/>
              <a:ext cx="997200" cy="79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0" name="Google Shape;530;p24"/>
            <p:cNvCxnSpPr>
              <a:stCxn id="503" idx="4"/>
            </p:cNvCxnSpPr>
            <p:nvPr/>
          </p:nvCxnSpPr>
          <p:spPr>
            <a:xfrm>
              <a:off x="5683173" y="6104383"/>
              <a:ext cx="131400" cy="320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1" name="Google Shape;531;p24"/>
            <p:cNvCxnSpPr>
              <a:stCxn id="532" idx="3"/>
            </p:cNvCxnSpPr>
            <p:nvPr/>
          </p:nvCxnSpPr>
          <p:spPr>
            <a:xfrm flipH="1">
              <a:off x="6585106" y="6176101"/>
              <a:ext cx="136200" cy="178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3" name="Google Shape;533;p24"/>
            <p:cNvCxnSpPr>
              <a:stCxn id="532" idx="2"/>
              <a:endCxn id="503" idx="6"/>
            </p:cNvCxnSpPr>
            <p:nvPr/>
          </p:nvCxnSpPr>
          <p:spPr>
            <a:xfrm rot="10800000">
              <a:off x="5738102" y="6049509"/>
              <a:ext cx="959100" cy="68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4" name="Google Shape;534;p24"/>
            <p:cNvCxnSpPr>
              <a:stCxn id="510" idx="4"/>
              <a:endCxn id="532" idx="0"/>
            </p:cNvCxnSpPr>
            <p:nvPr/>
          </p:nvCxnSpPr>
          <p:spPr>
            <a:xfrm flipH="1">
              <a:off x="6779591" y="5316633"/>
              <a:ext cx="46800" cy="719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5" name="Google Shape;535;p24"/>
            <p:cNvCxnSpPr>
              <a:stCxn id="536" idx="3"/>
              <a:endCxn id="532" idx="7"/>
            </p:cNvCxnSpPr>
            <p:nvPr/>
          </p:nvCxnSpPr>
          <p:spPr>
            <a:xfrm flipH="1">
              <a:off x="6837730" y="5582534"/>
              <a:ext cx="1155300" cy="477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7" name="Google Shape;537;p24"/>
            <p:cNvCxnSpPr>
              <a:stCxn id="536" idx="2"/>
              <a:endCxn id="510" idx="6"/>
            </p:cNvCxnSpPr>
            <p:nvPr/>
          </p:nvCxnSpPr>
          <p:spPr>
            <a:xfrm rot="10800000">
              <a:off x="6908652" y="5234295"/>
              <a:ext cx="1071900" cy="286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8" name="Google Shape;538;p24"/>
            <p:cNvCxnSpPr>
              <a:stCxn id="536" idx="1"/>
              <a:endCxn id="508" idx="4"/>
            </p:cNvCxnSpPr>
            <p:nvPr/>
          </p:nvCxnSpPr>
          <p:spPr>
            <a:xfrm flipH="1" rot="10800000">
              <a:off x="8015384" y="4330716"/>
              <a:ext cx="405300" cy="113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39" name="Google Shape;539;p24"/>
            <p:cNvCxnSpPr>
              <a:stCxn id="540" idx="1"/>
              <a:endCxn id="508" idx="5"/>
            </p:cNvCxnSpPr>
            <p:nvPr/>
          </p:nvCxnSpPr>
          <p:spPr>
            <a:xfrm rot="10800000">
              <a:off x="8459531" y="4314510"/>
              <a:ext cx="860700" cy="1246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1" name="Google Shape;541;p24"/>
            <p:cNvCxnSpPr>
              <a:stCxn id="540" idx="0"/>
              <a:endCxn id="542" idx="4"/>
            </p:cNvCxnSpPr>
            <p:nvPr/>
          </p:nvCxnSpPr>
          <p:spPr>
            <a:xfrm rot="10800000">
              <a:off x="9312197" y="4824209"/>
              <a:ext cx="42900" cy="713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3" name="Google Shape;543;p24"/>
            <p:cNvCxnSpPr>
              <a:stCxn id="544" idx="0"/>
              <a:endCxn id="545" idx="4"/>
            </p:cNvCxnSpPr>
            <p:nvPr/>
          </p:nvCxnSpPr>
          <p:spPr>
            <a:xfrm rot="10800000">
              <a:off x="11176971" y="4559422"/>
              <a:ext cx="173400" cy="98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6" name="Google Shape;546;p24"/>
            <p:cNvCxnSpPr>
              <a:endCxn id="545" idx="5"/>
            </p:cNvCxnSpPr>
            <p:nvPr/>
          </p:nvCxnSpPr>
          <p:spPr>
            <a:xfrm rot="10800000">
              <a:off x="11235107" y="4535422"/>
              <a:ext cx="957000" cy="732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7" name="Google Shape;547;p24"/>
            <p:cNvCxnSpPr>
              <a:endCxn id="544" idx="6"/>
            </p:cNvCxnSpPr>
            <p:nvPr/>
          </p:nvCxnSpPr>
          <p:spPr>
            <a:xfrm rot="10800000">
              <a:off x="11432667" y="5629318"/>
              <a:ext cx="774000" cy="308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48" name="Google Shape;548;p24"/>
            <p:cNvCxnSpPr>
              <a:endCxn id="549" idx="6"/>
            </p:cNvCxnSpPr>
            <p:nvPr/>
          </p:nvCxnSpPr>
          <p:spPr>
            <a:xfrm flipH="1">
              <a:off x="10916433" y="6269223"/>
              <a:ext cx="1246800" cy="124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0" name="Google Shape;550;p24"/>
            <p:cNvCxnSpPr>
              <a:stCxn id="549" idx="3"/>
              <a:endCxn id="551" idx="6"/>
            </p:cNvCxnSpPr>
            <p:nvPr/>
          </p:nvCxnSpPr>
          <p:spPr>
            <a:xfrm rot="10800000">
              <a:off x="8868574" y="6399218"/>
              <a:ext cx="1954200" cy="33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2" name="Google Shape;552;p24"/>
            <p:cNvCxnSpPr>
              <a:stCxn id="549" idx="1"/>
              <a:endCxn id="540" idx="5"/>
            </p:cNvCxnSpPr>
            <p:nvPr/>
          </p:nvCxnSpPr>
          <p:spPr>
            <a:xfrm rot="10800000">
              <a:off x="9411574" y="5622028"/>
              <a:ext cx="1411200" cy="732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3" name="Google Shape;553;p24"/>
            <p:cNvCxnSpPr>
              <a:stCxn id="544" idx="2"/>
              <a:endCxn id="540" idx="6"/>
            </p:cNvCxnSpPr>
            <p:nvPr/>
          </p:nvCxnSpPr>
          <p:spPr>
            <a:xfrm rot="10800000">
              <a:off x="9419775" y="5581018"/>
              <a:ext cx="1848300" cy="48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4" name="Google Shape;554;p24"/>
            <p:cNvCxnSpPr>
              <a:stCxn id="545" idx="3"/>
              <a:endCxn id="540" idx="7"/>
            </p:cNvCxnSpPr>
            <p:nvPr/>
          </p:nvCxnSpPr>
          <p:spPr>
            <a:xfrm flipH="1">
              <a:off x="9396423" y="4535422"/>
              <a:ext cx="1722300" cy="1010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5" name="Google Shape;555;p24"/>
            <p:cNvCxnSpPr>
              <a:stCxn id="545" idx="2"/>
              <a:endCxn id="542" idx="6"/>
            </p:cNvCxnSpPr>
            <p:nvPr/>
          </p:nvCxnSpPr>
          <p:spPr>
            <a:xfrm flipH="1">
              <a:off x="9375019" y="4477230"/>
              <a:ext cx="1719600" cy="249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6" name="Google Shape;556;p24"/>
            <p:cNvCxnSpPr>
              <a:stCxn id="542" idx="1"/>
              <a:endCxn id="508" idx="6"/>
            </p:cNvCxnSpPr>
            <p:nvPr/>
          </p:nvCxnSpPr>
          <p:spPr>
            <a:xfrm rot="10800000">
              <a:off x="8475619" y="4275822"/>
              <a:ext cx="749700" cy="423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7" name="Google Shape;557;p24"/>
            <p:cNvCxnSpPr>
              <a:stCxn id="540" idx="2"/>
              <a:endCxn id="536" idx="6"/>
            </p:cNvCxnSpPr>
            <p:nvPr/>
          </p:nvCxnSpPr>
          <p:spPr>
            <a:xfrm rot="10800000">
              <a:off x="8142125" y="5552412"/>
              <a:ext cx="1170000" cy="50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8" name="Google Shape;558;p24"/>
            <p:cNvCxnSpPr>
              <a:stCxn id="551" idx="1"/>
              <a:endCxn id="536" idx="5"/>
            </p:cNvCxnSpPr>
            <p:nvPr/>
          </p:nvCxnSpPr>
          <p:spPr>
            <a:xfrm rot="10800000">
              <a:off x="8107307" y="5604917"/>
              <a:ext cx="620700" cy="736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59" name="Google Shape;559;p24"/>
            <p:cNvCxnSpPr>
              <a:stCxn id="536" idx="4"/>
            </p:cNvCxnSpPr>
            <p:nvPr/>
          </p:nvCxnSpPr>
          <p:spPr>
            <a:xfrm flipH="1">
              <a:off x="7666909" y="5617366"/>
              <a:ext cx="378600" cy="772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0" name="Google Shape;560;p24"/>
            <p:cNvCxnSpPr>
              <a:stCxn id="532" idx="5"/>
            </p:cNvCxnSpPr>
            <p:nvPr/>
          </p:nvCxnSpPr>
          <p:spPr>
            <a:xfrm>
              <a:off x="6837690" y="6176101"/>
              <a:ext cx="93000" cy="185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1" name="Google Shape;561;p24"/>
            <p:cNvCxnSpPr>
              <a:stCxn id="551" idx="7"/>
              <a:endCxn id="540" idx="3"/>
            </p:cNvCxnSpPr>
            <p:nvPr/>
          </p:nvCxnSpPr>
          <p:spPr>
            <a:xfrm flipH="1" rot="10800000">
              <a:off x="8844391" y="5637317"/>
              <a:ext cx="491100" cy="703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2" name="Google Shape;562;p24"/>
            <p:cNvCxnSpPr>
              <a:stCxn id="503" idx="7"/>
              <a:endCxn id="510" idx="3"/>
            </p:cNvCxnSpPr>
            <p:nvPr/>
          </p:nvCxnSpPr>
          <p:spPr>
            <a:xfrm flipH="1" rot="10800000">
              <a:off x="5721968" y="5292524"/>
              <a:ext cx="1046100" cy="718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3" name="Google Shape;563;p24"/>
            <p:cNvCxnSpPr>
              <a:stCxn id="549" idx="7"/>
              <a:endCxn id="544" idx="4"/>
            </p:cNvCxnSpPr>
            <p:nvPr/>
          </p:nvCxnSpPr>
          <p:spPr>
            <a:xfrm flipH="1" rot="10800000">
              <a:off x="10900363" y="5711728"/>
              <a:ext cx="450000" cy="642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482" name="Google Shape;482;p24"/>
            <p:cNvSpPr/>
            <p:nvPr/>
          </p:nvSpPr>
          <p:spPr>
            <a:xfrm rot="-1036530">
              <a:off x="2370338" y="4156895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3" name="Google Shape;513;p24"/>
            <p:cNvSpPr/>
            <p:nvPr/>
          </p:nvSpPr>
          <p:spPr>
            <a:xfrm>
              <a:off x="2008773" y="5581657"/>
              <a:ext cx="173456" cy="173456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24"/>
            <p:cNvSpPr/>
            <p:nvPr/>
          </p:nvSpPr>
          <p:spPr>
            <a:xfrm>
              <a:off x="1013988" y="5440309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7" name="Google Shape;517;p24"/>
            <p:cNvSpPr/>
            <p:nvPr/>
          </p:nvSpPr>
          <p:spPr>
            <a:xfrm>
              <a:off x="1385295" y="6251831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24"/>
            <p:cNvSpPr/>
            <p:nvPr/>
          </p:nvSpPr>
          <p:spPr>
            <a:xfrm>
              <a:off x="2691867" y="6281486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24"/>
            <p:cNvSpPr/>
            <p:nvPr/>
          </p:nvSpPr>
          <p:spPr>
            <a:xfrm>
              <a:off x="3690313" y="6043237"/>
              <a:ext cx="173456" cy="173456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1" name="Google Shape;501;p24"/>
            <p:cNvSpPr/>
            <p:nvPr/>
          </p:nvSpPr>
          <p:spPr>
            <a:xfrm>
              <a:off x="4521295" y="5915352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24"/>
            <p:cNvSpPr/>
            <p:nvPr/>
          </p:nvSpPr>
          <p:spPr>
            <a:xfrm>
              <a:off x="4442834" y="4912639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5" name="Google Shape;505;p24"/>
            <p:cNvSpPr/>
            <p:nvPr/>
          </p:nvSpPr>
          <p:spPr>
            <a:xfrm>
              <a:off x="5814473" y="4574682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3" name="Google Shape;503;p24"/>
            <p:cNvSpPr/>
            <p:nvPr/>
          </p:nvSpPr>
          <p:spPr>
            <a:xfrm>
              <a:off x="5628309" y="5994655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24"/>
            <p:cNvSpPr/>
            <p:nvPr/>
          </p:nvSpPr>
          <p:spPr>
            <a:xfrm>
              <a:off x="6697202" y="603561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Google Shape;551;p24"/>
            <p:cNvSpPr/>
            <p:nvPr/>
          </p:nvSpPr>
          <p:spPr>
            <a:xfrm>
              <a:off x="8703903" y="631701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24"/>
            <p:cNvSpPr/>
            <p:nvPr/>
          </p:nvSpPr>
          <p:spPr>
            <a:xfrm rot="-682168">
              <a:off x="9311048" y="5536832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24"/>
            <p:cNvSpPr/>
            <p:nvPr/>
          </p:nvSpPr>
          <p:spPr>
            <a:xfrm rot="-738506">
              <a:off x="9212283" y="4661575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24"/>
            <p:cNvSpPr/>
            <p:nvPr/>
          </p:nvSpPr>
          <p:spPr>
            <a:xfrm rot="664413">
              <a:off x="7979020" y="5454306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0" name="Google Shape;510;p24"/>
            <p:cNvSpPr/>
            <p:nvPr/>
          </p:nvSpPr>
          <p:spPr>
            <a:xfrm>
              <a:off x="6744095" y="5152041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8" name="Google Shape;508;p24"/>
            <p:cNvSpPr/>
            <p:nvPr/>
          </p:nvSpPr>
          <p:spPr>
            <a:xfrm>
              <a:off x="8365780" y="4220896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24"/>
            <p:cNvSpPr/>
            <p:nvPr/>
          </p:nvSpPr>
          <p:spPr>
            <a:xfrm>
              <a:off x="11094619" y="4394934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24"/>
            <p:cNvSpPr/>
            <p:nvPr/>
          </p:nvSpPr>
          <p:spPr>
            <a:xfrm>
              <a:off x="11268075" y="5547022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Google Shape;549;p24"/>
            <p:cNvSpPr/>
            <p:nvPr/>
          </p:nvSpPr>
          <p:spPr>
            <a:xfrm>
              <a:off x="10806705" y="6338559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24"/>
            <p:cNvSpPr/>
            <p:nvPr/>
          </p:nvSpPr>
          <p:spPr>
            <a:xfrm>
              <a:off x="2767083" y="5743225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24"/>
            <p:cNvSpPr/>
            <p:nvPr/>
          </p:nvSpPr>
          <p:spPr>
            <a:xfrm>
              <a:off x="3617811" y="5196936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24"/>
            <p:cNvSpPr/>
            <p:nvPr/>
          </p:nvSpPr>
          <p:spPr>
            <a:xfrm>
              <a:off x="2846996" y="5227529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4" name="Google Shape;564;p24"/>
            <p:cNvCxnSpPr>
              <a:stCxn id="484" idx="2"/>
              <a:endCxn id="513" idx="7"/>
            </p:cNvCxnSpPr>
            <p:nvPr/>
          </p:nvCxnSpPr>
          <p:spPr>
            <a:xfrm flipH="1">
              <a:off x="2156696" y="5282393"/>
              <a:ext cx="690300" cy="324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5" name="Google Shape;565;p24"/>
            <p:cNvCxnSpPr>
              <a:stCxn id="481" idx="4"/>
              <a:endCxn id="517" idx="1"/>
            </p:cNvCxnSpPr>
            <p:nvPr/>
          </p:nvCxnSpPr>
          <p:spPr>
            <a:xfrm>
              <a:off x="1096284" y="5604901"/>
              <a:ext cx="305100" cy="663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520" name="Google Shape;520;p24"/>
            <p:cNvSpPr/>
            <p:nvPr/>
          </p:nvSpPr>
          <p:spPr>
            <a:xfrm>
              <a:off x="310328" y="6119561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66" name="Google Shape;566;p24"/>
            <p:cNvCxnSpPr>
              <a:stCxn id="520" idx="3"/>
            </p:cNvCxnSpPr>
            <p:nvPr/>
          </p:nvCxnSpPr>
          <p:spPr>
            <a:xfrm flipH="1">
              <a:off x="200397" y="6213220"/>
              <a:ext cx="126000" cy="176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7" name="Google Shape;567;p24"/>
            <p:cNvCxnSpPr>
              <a:stCxn id="520" idx="2"/>
            </p:cNvCxnSpPr>
            <p:nvPr/>
          </p:nvCxnSpPr>
          <p:spPr>
            <a:xfrm flipH="1">
              <a:off x="-29572" y="6174425"/>
              <a:ext cx="339900" cy="78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8" name="Google Shape;568;p24"/>
            <p:cNvCxnSpPr>
              <a:stCxn id="520" idx="1"/>
            </p:cNvCxnSpPr>
            <p:nvPr/>
          </p:nvCxnSpPr>
          <p:spPr>
            <a:xfrm rot="10800000">
              <a:off x="-29703" y="5770830"/>
              <a:ext cx="356100" cy="364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69" name="Google Shape;569;p24"/>
            <p:cNvCxnSpPr>
              <a:endCxn id="481" idx="2"/>
            </p:cNvCxnSpPr>
            <p:nvPr/>
          </p:nvCxnSpPr>
          <p:spPr>
            <a:xfrm>
              <a:off x="-106812" y="5410705"/>
              <a:ext cx="1120800" cy="111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70" name="Google Shape;570;p24"/>
            <p:cNvCxnSpPr>
              <a:endCxn id="503" idx="3"/>
            </p:cNvCxnSpPr>
            <p:nvPr/>
          </p:nvCxnSpPr>
          <p:spPr>
            <a:xfrm flipH="1" rot="10800000">
              <a:off x="5350678" y="6088314"/>
              <a:ext cx="293700" cy="301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71" name="Google Shape;571;p24"/>
            <p:cNvCxnSpPr>
              <a:stCxn id="481" idx="1"/>
              <a:endCxn id="572" idx="4"/>
            </p:cNvCxnSpPr>
            <p:nvPr/>
          </p:nvCxnSpPr>
          <p:spPr>
            <a:xfrm rot="10800000">
              <a:off x="815492" y="4917813"/>
              <a:ext cx="222600" cy="546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572" name="Google Shape;572;p24"/>
            <p:cNvSpPr/>
            <p:nvPr/>
          </p:nvSpPr>
          <p:spPr>
            <a:xfrm rot="-1036530">
              <a:off x="737067" y="4799658"/>
              <a:ext cx="121012" cy="12101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573" name="Google Shape;573;p24"/>
            <p:cNvCxnSpPr>
              <a:stCxn id="572" idx="6"/>
              <a:endCxn id="482" idx="1"/>
            </p:cNvCxnSpPr>
            <p:nvPr/>
          </p:nvCxnSpPr>
          <p:spPr>
            <a:xfrm flipH="1" rot="10800000">
              <a:off x="855349" y="4200796"/>
              <a:ext cx="1524300" cy="641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74" name="Google Shape;574;p24"/>
            <p:cNvCxnSpPr>
              <a:endCxn id="572" idx="2"/>
            </p:cNvCxnSpPr>
            <p:nvPr/>
          </p:nvCxnSpPr>
          <p:spPr>
            <a:xfrm flipH="1" rot="10800000">
              <a:off x="-73203" y="4878132"/>
              <a:ext cx="813000" cy="356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575" name="Google Shape;575;p24"/>
          <p:cNvGrpSpPr/>
          <p:nvPr/>
        </p:nvGrpSpPr>
        <p:grpSpPr>
          <a:xfrm rot="10800000">
            <a:off x="-22176" y="-89633"/>
            <a:ext cx="12236370" cy="2534066"/>
            <a:chOff x="-29703" y="3947539"/>
            <a:chExt cx="12236370" cy="2534066"/>
          </a:xfrm>
        </p:grpSpPr>
        <p:cxnSp>
          <p:nvCxnSpPr>
            <p:cNvPr id="576" name="Google Shape;576;p24"/>
            <p:cNvCxnSpPr>
              <a:stCxn id="577" idx="7"/>
              <a:endCxn id="578" idx="2"/>
            </p:cNvCxnSpPr>
            <p:nvPr/>
          </p:nvCxnSpPr>
          <p:spPr>
            <a:xfrm flipH="1" rot="10800000">
              <a:off x="1154476" y="4383213"/>
              <a:ext cx="1341900" cy="1081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79" name="Google Shape;579;p24"/>
            <p:cNvCxnSpPr>
              <a:stCxn id="578" idx="4"/>
              <a:endCxn id="580" idx="1"/>
            </p:cNvCxnSpPr>
            <p:nvPr/>
          </p:nvCxnSpPr>
          <p:spPr>
            <a:xfrm>
              <a:off x="2599299" y="4437452"/>
              <a:ext cx="263700" cy="806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1" name="Google Shape;581;p24"/>
            <p:cNvCxnSpPr>
              <a:stCxn id="582" idx="2"/>
              <a:endCxn id="583" idx="6"/>
            </p:cNvCxnSpPr>
            <p:nvPr/>
          </p:nvCxnSpPr>
          <p:spPr>
            <a:xfrm rot="10800000">
              <a:off x="2931613" y="5825465"/>
              <a:ext cx="758700" cy="304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4" name="Google Shape;584;p24"/>
            <p:cNvCxnSpPr>
              <a:stCxn id="580" idx="5"/>
              <a:endCxn id="582" idx="1"/>
            </p:cNvCxnSpPr>
            <p:nvPr/>
          </p:nvCxnSpPr>
          <p:spPr>
            <a:xfrm>
              <a:off x="2940655" y="5321188"/>
              <a:ext cx="775200" cy="74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5" name="Google Shape;585;p24"/>
            <p:cNvCxnSpPr>
              <a:stCxn id="578" idx="5"/>
              <a:endCxn id="586" idx="1"/>
            </p:cNvCxnSpPr>
            <p:nvPr/>
          </p:nvCxnSpPr>
          <p:spPr>
            <a:xfrm>
              <a:off x="2647708" y="4397155"/>
              <a:ext cx="986100" cy="816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7" name="Google Shape;587;p24"/>
            <p:cNvCxnSpPr>
              <a:stCxn id="582" idx="0"/>
              <a:endCxn id="586" idx="4"/>
            </p:cNvCxnSpPr>
            <p:nvPr/>
          </p:nvCxnSpPr>
          <p:spPr>
            <a:xfrm rot="10800000">
              <a:off x="3672641" y="5306737"/>
              <a:ext cx="104400" cy="736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8" name="Google Shape;588;p24"/>
            <p:cNvCxnSpPr>
              <a:stCxn id="580" idx="3"/>
              <a:endCxn id="583" idx="0"/>
            </p:cNvCxnSpPr>
            <p:nvPr/>
          </p:nvCxnSpPr>
          <p:spPr>
            <a:xfrm flipH="1">
              <a:off x="2849265" y="5321188"/>
              <a:ext cx="13800" cy="422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89" name="Google Shape;589;p24"/>
            <p:cNvCxnSpPr>
              <a:stCxn id="578" idx="6"/>
              <a:endCxn id="590" idx="1"/>
            </p:cNvCxnSpPr>
            <p:nvPr/>
          </p:nvCxnSpPr>
          <p:spPr>
            <a:xfrm>
              <a:off x="2653443" y="4334430"/>
              <a:ext cx="2141400" cy="180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1" name="Google Shape;591;p24"/>
            <p:cNvCxnSpPr>
              <a:stCxn id="582" idx="7"/>
              <a:endCxn id="590" idx="3"/>
            </p:cNvCxnSpPr>
            <p:nvPr/>
          </p:nvCxnSpPr>
          <p:spPr>
            <a:xfrm flipH="1" rot="10800000">
              <a:off x="3838367" y="4631939"/>
              <a:ext cx="956700" cy="1436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2" name="Google Shape;592;p24"/>
            <p:cNvCxnSpPr>
              <a:stCxn id="580" idx="6"/>
              <a:endCxn id="586" idx="2"/>
            </p:cNvCxnSpPr>
            <p:nvPr/>
          </p:nvCxnSpPr>
          <p:spPr>
            <a:xfrm flipH="1" rot="10800000">
              <a:off x="2956724" y="5251793"/>
              <a:ext cx="661200" cy="30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3" name="Google Shape;593;p24"/>
            <p:cNvCxnSpPr>
              <a:stCxn id="594" idx="0"/>
              <a:endCxn id="583" idx="4"/>
            </p:cNvCxnSpPr>
            <p:nvPr/>
          </p:nvCxnSpPr>
          <p:spPr>
            <a:xfrm flipH="1" rot="10800000">
              <a:off x="2774163" y="5907686"/>
              <a:ext cx="75300" cy="373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5" name="Google Shape;595;p24"/>
            <p:cNvCxnSpPr>
              <a:stCxn id="586" idx="6"/>
              <a:endCxn id="590" idx="2"/>
            </p:cNvCxnSpPr>
            <p:nvPr/>
          </p:nvCxnSpPr>
          <p:spPr>
            <a:xfrm flipH="1" rot="10800000">
              <a:off x="3727539" y="4573800"/>
              <a:ext cx="1043400" cy="678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6" name="Google Shape;596;p24"/>
            <p:cNvCxnSpPr>
              <a:stCxn id="597" idx="7"/>
              <a:endCxn id="590" idx="4"/>
            </p:cNvCxnSpPr>
            <p:nvPr/>
          </p:nvCxnSpPr>
          <p:spPr>
            <a:xfrm flipH="1" rot="10800000">
              <a:off x="4614954" y="4655821"/>
              <a:ext cx="238200" cy="1275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598" name="Google Shape;598;p24"/>
            <p:cNvCxnSpPr>
              <a:stCxn id="599" idx="1"/>
              <a:endCxn id="590" idx="5"/>
            </p:cNvCxnSpPr>
            <p:nvPr/>
          </p:nvCxnSpPr>
          <p:spPr>
            <a:xfrm rot="10800000">
              <a:off x="4911478" y="4631924"/>
              <a:ext cx="732900" cy="1378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0" name="Google Shape;600;p24"/>
            <p:cNvCxnSpPr>
              <a:stCxn id="599" idx="0"/>
              <a:endCxn id="601" idx="4"/>
            </p:cNvCxnSpPr>
            <p:nvPr/>
          </p:nvCxnSpPr>
          <p:spPr>
            <a:xfrm rot="10800000">
              <a:off x="5674173" y="5247355"/>
              <a:ext cx="9000" cy="747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2" name="Google Shape;602;p24"/>
            <p:cNvCxnSpPr>
              <a:stCxn id="601" idx="2"/>
              <a:endCxn id="590" idx="6"/>
            </p:cNvCxnSpPr>
            <p:nvPr/>
          </p:nvCxnSpPr>
          <p:spPr>
            <a:xfrm rot="10800000">
              <a:off x="4935362" y="4573657"/>
              <a:ext cx="656400" cy="591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3" name="Google Shape;603;p24"/>
            <p:cNvCxnSpPr>
              <a:stCxn id="601" idx="7"/>
              <a:endCxn id="604" idx="2"/>
            </p:cNvCxnSpPr>
            <p:nvPr/>
          </p:nvCxnSpPr>
          <p:spPr>
            <a:xfrm flipH="1" rot="10800000">
              <a:off x="5732250" y="4002465"/>
              <a:ext cx="1767300" cy="1104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5" name="Google Shape;605;p24"/>
            <p:cNvCxnSpPr>
              <a:stCxn id="601" idx="6"/>
              <a:endCxn id="606" idx="2"/>
            </p:cNvCxnSpPr>
            <p:nvPr/>
          </p:nvCxnSpPr>
          <p:spPr>
            <a:xfrm>
              <a:off x="5756354" y="5164957"/>
              <a:ext cx="987600" cy="69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7" name="Google Shape;607;p24"/>
            <p:cNvCxnSpPr>
              <a:stCxn id="606" idx="7"/>
              <a:endCxn id="604" idx="3"/>
            </p:cNvCxnSpPr>
            <p:nvPr/>
          </p:nvCxnSpPr>
          <p:spPr>
            <a:xfrm flipH="1" rot="10800000">
              <a:off x="6884583" y="4041245"/>
              <a:ext cx="630900" cy="1134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08" name="Google Shape;608;p24"/>
            <p:cNvCxnSpPr>
              <a:stCxn id="609" idx="0"/>
              <a:endCxn id="578" idx="3"/>
            </p:cNvCxnSpPr>
            <p:nvPr/>
          </p:nvCxnSpPr>
          <p:spPr>
            <a:xfrm flipH="1" rot="10800000">
              <a:off x="2095501" y="4431757"/>
              <a:ext cx="441000" cy="1149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0" name="Google Shape;610;p24"/>
            <p:cNvCxnSpPr>
              <a:stCxn id="583" idx="2"/>
              <a:endCxn id="609" idx="6"/>
            </p:cNvCxnSpPr>
            <p:nvPr/>
          </p:nvCxnSpPr>
          <p:spPr>
            <a:xfrm rot="10800000">
              <a:off x="2182083" y="5668321"/>
              <a:ext cx="585000" cy="157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1" name="Google Shape;611;p24"/>
            <p:cNvCxnSpPr>
              <a:stCxn id="594" idx="1"/>
              <a:endCxn id="609" idx="5"/>
            </p:cNvCxnSpPr>
            <p:nvPr/>
          </p:nvCxnSpPr>
          <p:spPr>
            <a:xfrm rot="10800000">
              <a:off x="2156771" y="5729590"/>
              <a:ext cx="559200" cy="576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2" name="Google Shape;612;p24"/>
            <p:cNvCxnSpPr>
              <a:stCxn id="613" idx="7"/>
              <a:endCxn id="609" idx="3"/>
            </p:cNvCxnSpPr>
            <p:nvPr/>
          </p:nvCxnSpPr>
          <p:spPr>
            <a:xfrm flipH="1" rot="10800000">
              <a:off x="1478954" y="5729850"/>
              <a:ext cx="555300" cy="442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4" name="Google Shape;614;p24"/>
            <p:cNvCxnSpPr>
              <a:stCxn id="577" idx="6"/>
              <a:endCxn id="609" idx="2"/>
            </p:cNvCxnSpPr>
            <p:nvPr/>
          </p:nvCxnSpPr>
          <p:spPr>
            <a:xfrm>
              <a:off x="1178580" y="5522605"/>
              <a:ext cx="830100" cy="145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5" name="Google Shape;615;p24"/>
            <p:cNvCxnSpPr>
              <a:stCxn id="616" idx="7"/>
              <a:endCxn id="577" idx="3"/>
            </p:cNvCxnSpPr>
            <p:nvPr/>
          </p:nvCxnSpPr>
          <p:spPr>
            <a:xfrm flipH="1" rot="10800000">
              <a:off x="403987" y="5580930"/>
              <a:ext cx="634200" cy="554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7" name="Google Shape;617;p24"/>
            <p:cNvCxnSpPr>
              <a:stCxn id="616" idx="6"/>
              <a:endCxn id="613" idx="2"/>
            </p:cNvCxnSpPr>
            <p:nvPr/>
          </p:nvCxnSpPr>
          <p:spPr>
            <a:xfrm>
              <a:off x="420056" y="6174425"/>
              <a:ext cx="965100" cy="36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8" name="Google Shape;618;p24"/>
            <p:cNvCxnSpPr>
              <a:stCxn id="616" idx="5"/>
            </p:cNvCxnSpPr>
            <p:nvPr/>
          </p:nvCxnSpPr>
          <p:spPr>
            <a:xfrm>
              <a:off x="403987" y="6213220"/>
              <a:ext cx="159900" cy="150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19" name="Google Shape;619;p24"/>
            <p:cNvCxnSpPr>
              <a:stCxn id="613" idx="4"/>
            </p:cNvCxnSpPr>
            <p:nvPr/>
          </p:nvCxnSpPr>
          <p:spPr>
            <a:xfrm>
              <a:off x="1440159" y="6266309"/>
              <a:ext cx="0" cy="120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0" name="Google Shape;620;p24"/>
            <p:cNvCxnSpPr>
              <a:stCxn id="613" idx="6"/>
              <a:endCxn id="594" idx="2"/>
            </p:cNvCxnSpPr>
            <p:nvPr/>
          </p:nvCxnSpPr>
          <p:spPr>
            <a:xfrm>
              <a:off x="1495023" y="6211445"/>
              <a:ext cx="1196700" cy="152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1" name="Google Shape;621;p24"/>
            <p:cNvCxnSpPr>
              <a:stCxn id="594" idx="6"/>
              <a:endCxn id="582" idx="3"/>
            </p:cNvCxnSpPr>
            <p:nvPr/>
          </p:nvCxnSpPr>
          <p:spPr>
            <a:xfrm flipH="1" rot="10800000">
              <a:off x="2856459" y="6191282"/>
              <a:ext cx="859200" cy="172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2" name="Google Shape;622;p24"/>
            <p:cNvCxnSpPr>
              <a:stCxn id="597" idx="2"/>
              <a:endCxn id="582" idx="6"/>
            </p:cNvCxnSpPr>
            <p:nvPr/>
          </p:nvCxnSpPr>
          <p:spPr>
            <a:xfrm flipH="1">
              <a:off x="3863695" y="5970216"/>
              <a:ext cx="657600" cy="159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3" name="Google Shape;623;p24"/>
            <p:cNvCxnSpPr>
              <a:endCxn id="582" idx="5"/>
            </p:cNvCxnSpPr>
            <p:nvPr/>
          </p:nvCxnSpPr>
          <p:spPr>
            <a:xfrm rot="10800000">
              <a:off x="3838367" y="6191291"/>
              <a:ext cx="345600" cy="240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4" name="Google Shape;624;p24"/>
            <p:cNvCxnSpPr>
              <a:endCxn id="582" idx="4"/>
            </p:cNvCxnSpPr>
            <p:nvPr/>
          </p:nvCxnSpPr>
          <p:spPr>
            <a:xfrm flipH="1" rot="10800000">
              <a:off x="3690341" y="6216693"/>
              <a:ext cx="86700" cy="205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5" name="Google Shape;625;p24"/>
            <p:cNvCxnSpPr>
              <a:endCxn id="597" idx="4"/>
            </p:cNvCxnSpPr>
            <p:nvPr/>
          </p:nvCxnSpPr>
          <p:spPr>
            <a:xfrm rot="10800000">
              <a:off x="4576159" y="6025080"/>
              <a:ext cx="117300" cy="366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6" name="Google Shape;626;p24"/>
            <p:cNvCxnSpPr>
              <a:stCxn id="599" idx="2"/>
              <a:endCxn id="597" idx="6"/>
            </p:cNvCxnSpPr>
            <p:nvPr/>
          </p:nvCxnSpPr>
          <p:spPr>
            <a:xfrm rot="10800000">
              <a:off x="4631109" y="5970319"/>
              <a:ext cx="997200" cy="79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7" name="Google Shape;627;p24"/>
            <p:cNvCxnSpPr>
              <a:stCxn id="599" idx="4"/>
            </p:cNvCxnSpPr>
            <p:nvPr/>
          </p:nvCxnSpPr>
          <p:spPr>
            <a:xfrm>
              <a:off x="5683173" y="6104383"/>
              <a:ext cx="0" cy="259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28" name="Google Shape;628;p24"/>
            <p:cNvCxnSpPr>
              <a:stCxn id="629" idx="3"/>
            </p:cNvCxnSpPr>
            <p:nvPr/>
          </p:nvCxnSpPr>
          <p:spPr>
            <a:xfrm flipH="1">
              <a:off x="6499306" y="6176101"/>
              <a:ext cx="222000" cy="256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0" name="Google Shape;630;p24"/>
            <p:cNvCxnSpPr>
              <a:stCxn id="629" idx="2"/>
              <a:endCxn id="599" idx="6"/>
            </p:cNvCxnSpPr>
            <p:nvPr/>
          </p:nvCxnSpPr>
          <p:spPr>
            <a:xfrm rot="10800000">
              <a:off x="5738102" y="6049509"/>
              <a:ext cx="959100" cy="68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1" name="Google Shape;631;p24"/>
            <p:cNvCxnSpPr>
              <a:stCxn id="606" idx="4"/>
              <a:endCxn id="629" idx="0"/>
            </p:cNvCxnSpPr>
            <p:nvPr/>
          </p:nvCxnSpPr>
          <p:spPr>
            <a:xfrm flipH="1">
              <a:off x="6779591" y="5316633"/>
              <a:ext cx="46800" cy="719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2" name="Google Shape;632;p24"/>
            <p:cNvCxnSpPr>
              <a:stCxn id="633" idx="3"/>
              <a:endCxn id="629" idx="7"/>
            </p:cNvCxnSpPr>
            <p:nvPr/>
          </p:nvCxnSpPr>
          <p:spPr>
            <a:xfrm flipH="1">
              <a:off x="6837730" y="5582534"/>
              <a:ext cx="1155300" cy="477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4" name="Google Shape;634;p24"/>
            <p:cNvCxnSpPr>
              <a:stCxn id="633" idx="2"/>
              <a:endCxn id="606" idx="6"/>
            </p:cNvCxnSpPr>
            <p:nvPr/>
          </p:nvCxnSpPr>
          <p:spPr>
            <a:xfrm rot="10800000">
              <a:off x="6908652" y="5234295"/>
              <a:ext cx="1071900" cy="2865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5" name="Google Shape;635;p24"/>
            <p:cNvCxnSpPr>
              <a:stCxn id="633" idx="1"/>
              <a:endCxn id="604" idx="4"/>
            </p:cNvCxnSpPr>
            <p:nvPr/>
          </p:nvCxnSpPr>
          <p:spPr>
            <a:xfrm rot="10800000">
              <a:off x="7554284" y="4057416"/>
              <a:ext cx="461100" cy="1410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6" name="Google Shape;636;p24"/>
            <p:cNvCxnSpPr>
              <a:stCxn id="637" idx="1"/>
              <a:endCxn id="604" idx="5"/>
            </p:cNvCxnSpPr>
            <p:nvPr/>
          </p:nvCxnSpPr>
          <p:spPr>
            <a:xfrm rot="10800000">
              <a:off x="7593131" y="4041210"/>
              <a:ext cx="1727100" cy="1520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38" name="Google Shape;638;p24"/>
            <p:cNvCxnSpPr>
              <a:stCxn id="637" idx="0"/>
              <a:endCxn id="639" idx="4"/>
            </p:cNvCxnSpPr>
            <p:nvPr/>
          </p:nvCxnSpPr>
          <p:spPr>
            <a:xfrm rot="10800000">
              <a:off x="9312197" y="4824209"/>
              <a:ext cx="42900" cy="713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0" name="Google Shape;640;p24"/>
            <p:cNvCxnSpPr>
              <a:stCxn id="641" idx="0"/>
              <a:endCxn id="642" idx="4"/>
            </p:cNvCxnSpPr>
            <p:nvPr/>
          </p:nvCxnSpPr>
          <p:spPr>
            <a:xfrm rot="10800000">
              <a:off x="11176971" y="4559422"/>
              <a:ext cx="173400" cy="98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3" name="Google Shape;643;p24"/>
            <p:cNvCxnSpPr>
              <a:endCxn id="642" idx="5"/>
            </p:cNvCxnSpPr>
            <p:nvPr/>
          </p:nvCxnSpPr>
          <p:spPr>
            <a:xfrm rot="10800000">
              <a:off x="11235107" y="4535422"/>
              <a:ext cx="957000" cy="732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4" name="Google Shape;644;p24"/>
            <p:cNvCxnSpPr>
              <a:endCxn id="641" idx="6"/>
            </p:cNvCxnSpPr>
            <p:nvPr/>
          </p:nvCxnSpPr>
          <p:spPr>
            <a:xfrm rot="10800000">
              <a:off x="11432667" y="5629318"/>
              <a:ext cx="774000" cy="308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5" name="Google Shape;645;p24"/>
            <p:cNvCxnSpPr>
              <a:endCxn id="646" idx="6"/>
            </p:cNvCxnSpPr>
            <p:nvPr/>
          </p:nvCxnSpPr>
          <p:spPr>
            <a:xfrm flipH="1">
              <a:off x="10916433" y="6200223"/>
              <a:ext cx="1290000" cy="193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7" name="Google Shape;647;p24"/>
            <p:cNvCxnSpPr>
              <a:stCxn id="646" idx="3"/>
              <a:endCxn id="648" idx="6"/>
            </p:cNvCxnSpPr>
            <p:nvPr/>
          </p:nvCxnSpPr>
          <p:spPr>
            <a:xfrm rot="10800000">
              <a:off x="8868574" y="6399218"/>
              <a:ext cx="1954200" cy="33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49" name="Google Shape;649;p24"/>
            <p:cNvCxnSpPr>
              <a:stCxn id="646" idx="1"/>
              <a:endCxn id="637" idx="5"/>
            </p:cNvCxnSpPr>
            <p:nvPr/>
          </p:nvCxnSpPr>
          <p:spPr>
            <a:xfrm rot="10800000">
              <a:off x="9411574" y="5622028"/>
              <a:ext cx="1411200" cy="732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0" name="Google Shape;650;p24"/>
            <p:cNvCxnSpPr>
              <a:stCxn id="641" idx="2"/>
              <a:endCxn id="637" idx="6"/>
            </p:cNvCxnSpPr>
            <p:nvPr/>
          </p:nvCxnSpPr>
          <p:spPr>
            <a:xfrm rot="10800000">
              <a:off x="9419775" y="5581018"/>
              <a:ext cx="1848300" cy="483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1" name="Google Shape;651;p24"/>
            <p:cNvCxnSpPr>
              <a:stCxn id="642" idx="3"/>
              <a:endCxn id="637" idx="7"/>
            </p:cNvCxnSpPr>
            <p:nvPr/>
          </p:nvCxnSpPr>
          <p:spPr>
            <a:xfrm flipH="1">
              <a:off x="9396423" y="4535422"/>
              <a:ext cx="1722300" cy="10107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2" name="Google Shape;652;p24"/>
            <p:cNvCxnSpPr>
              <a:stCxn id="642" idx="2"/>
              <a:endCxn id="639" idx="6"/>
            </p:cNvCxnSpPr>
            <p:nvPr/>
          </p:nvCxnSpPr>
          <p:spPr>
            <a:xfrm flipH="1">
              <a:off x="9375019" y="4477230"/>
              <a:ext cx="1719600" cy="249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3" name="Google Shape;653;p24"/>
            <p:cNvCxnSpPr>
              <a:stCxn id="639" idx="1"/>
              <a:endCxn id="604" idx="6"/>
            </p:cNvCxnSpPr>
            <p:nvPr/>
          </p:nvCxnSpPr>
          <p:spPr>
            <a:xfrm rot="10800000">
              <a:off x="7609219" y="4002522"/>
              <a:ext cx="1616100" cy="696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4" name="Google Shape;654;p24"/>
            <p:cNvCxnSpPr>
              <a:stCxn id="637" idx="2"/>
              <a:endCxn id="633" idx="6"/>
            </p:cNvCxnSpPr>
            <p:nvPr/>
          </p:nvCxnSpPr>
          <p:spPr>
            <a:xfrm rot="10800000">
              <a:off x="8142125" y="5552412"/>
              <a:ext cx="1170000" cy="501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5" name="Google Shape;655;p24"/>
            <p:cNvCxnSpPr>
              <a:stCxn id="648" idx="1"/>
              <a:endCxn id="633" idx="5"/>
            </p:cNvCxnSpPr>
            <p:nvPr/>
          </p:nvCxnSpPr>
          <p:spPr>
            <a:xfrm rot="10800000">
              <a:off x="8107307" y="5604917"/>
              <a:ext cx="620700" cy="736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6" name="Google Shape;656;p24"/>
            <p:cNvCxnSpPr>
              <a:stCxn id="633" idx="4"/>
            </p:cNvCxnSpPr>
            <p:nvPr/>
          </p:nvCxnSpPr>
          <p:spPr>
            <a:xfrm flipH="1">
              <a:off x="7734109" y="5617366"/>
              <a:ext cx="311400" cy="814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7" name="Google Shape;657;p24"/>
            <p:cNvCxnSpPr>
              <a:stCxn id="629" idx="5"/>
            </p:cNvCxnSpPr>
            <p:nvPr/>
          </p:nvCxnSpPr>
          <p:spPr>
            <a:xfrm>
              <a:off x="6837690" y="6176101"/>
              <a:ext cx="241500" cy="256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8" name="Google Shape;658;p24"/>
            <p:cNvCxnSpPr>
              <a:stCxn id="648" idx="7"/>
              <a:endCxn id="637" idx="3"/>
            </p:cNvCxnSpPr>
            <p:nvPr/>
          </p:nvCxnSpPr>
          <p:spPr>
            <a:xfrm flipH="1" rot="10800000">
              <a:off x="8844391" y="5637317"/>
              <a:ext cx="491100" cy="703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59" name="Google Shape;659;p24"/>
            <p:cNvCxnSpPr>
              <a:stCxn id="599" idx="7"/>
              <a:endCxn id="606" idx="3"/>
            </p:cNvCxnSpPr>
            <p:nvPr/>
          </p:nvCxnSpPr>
          <p:spPr>
            <a:xfrm flipH="1" rot="10800000">
              <a:off x="5721968" y="5292524"/>
              <a:ext cx="1046100" cy="718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0" name="Google Shape;660;p24"/>
            <p:cNvCxnSpPr>
              <a:stCxn id="646" idx="7"/>
              <a:endCxn id="641" idx="4"/>
            </p:cNvCxnSpPr>
            <p:nvPr/>
          </p:nvCxnSpPr>
          <p:spPr>
            <a:xfrm flipH="1" rot="10800000">
              <a:off x="10900363" y="5711728"/>
              <a:ext cx="450000" cy="6429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578" name="Google Shape;578;p24"/>
            <p:cNvSpPr/>
            <p:nvPr/>
          </p:nvSpPr>
          <p:spPr>
            <a:xfrm rot="-1036530">
              <a:off x="2492564" y="427657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24"/>
            <p:cNvSpPr/>
            <p:nvPr/>
          </p:nvSpPr>
          <p:spPr>
            <a:xfrm>
              <a:off x="2008773" y="5581657"/>
              <a:ext cx="173456" cy="173456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24"/>
            <p:cNvSpPr/>
            <p:nvPr/>
          </p:nvSpPr>
          <p:spPr>
            <a:xfrm>
              <a:off x="1013988" y="5440309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24"/>
            <p:cNvSpPr/>
            <p:nvPr/>
          </p:nvSpPr>
          <p:spPr>
            <a:xfrm>
              <a:off x="1385295" y="6156581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Google Shape;594;p24"/>
            <p:cNvSpPr/>
            <p:nvPr/>
          </p:nvSpPr>
          <p:spPr>
            <a:xfrm>
              <a:off x="2691867" y="6281486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24"/>
            <p:cNvSpPr/>
            <p:nvPr/>
          </p:nvSpPr>
          <p:spPr>
            <a:xfrm>
              <a:off x="3690313" y="6043237"/>
              <a:ext cx="173456" cy="173456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7" name="Google Shape;597;p24"/>
            <p:cNvSpPr/>
            <p:nvPr/>
          </p:nvSpPr>
          <p:spPr>
            <a:xfrm>
              <a:off x="4521295" y="5915352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0" name="Google Shape;590;p24"/>
            <p:cNvSpPr/>
            <p:nvPr/>
          </p:nvSpPr>
          <p:spPr>
            <a:xfrm>
              <a:off x="4770867" y="449137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24"/>
            <p:cNvSpPr/>
            <p:nvPr/>
          </p:nvSpPr>
          <p:spPr>
            <a:xfrm>
              <a:off x="5591762" y="5082661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24"/>
            <p:cNvSpPr/>
            <p:nvPr/>
          </p:nvSpPr>
          <p:spPr>
            <a:xfrm>
              <a:off x="5628309" y="5994655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9" name="Google Shape;629;p24"/>
            <p:cNvSpPr/>
            <p:nvPr/>
          </p:nvSpPr>
          <p:spPr>
            <a:xfrm>
              <a:off x="6697202" y="603561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8" name="Google Shape;648;p24"/>
            <p:cNvSpPr/>
            <p:nvPr/>
          </p:nvSpPr>
          <p:spPr>
            <a:xfrm>
              <a:off x="8703903" y="6317013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7" name="Google Shape;637;p24"/>
            <p:cNvSpPr/>
            <p:nvPr/>
          </p:nvSpPr>
          <p:spPr>
            <a:xfrm rot="-682168">
              <a:off x="9311048" y="5536832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9" name="Google Shape;639;p24"/>
            <p:cNvSpPr/>
            <p:nvPr/>
          </p:nvSpPr>
          <p:spPr>
            <a:xfrm rot="-738506">
              <a:off x="9212283" y="4661575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3" name="Google Shape;633;p24"/>
            <p:cNvSpPr/>
            <p:nvPr/>
          </p:nvSpPr>
          <p:spPr>
            <a:xfrm rot="664413">
              <a:off x="7979020" y="5454306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24"/>
            <p:cNvSpPr/>
            <p:nvPr/>
          </p:nvSpPr>
          <p:spPr>
            <a:xfrm>
              <a:off x="6744095" y="5152041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24"/>
            <p:cNvSpPr/>
            <p:nvPr/>
          </p:nvSpPr>
          <p:spPr>
            <a:xfrm>
              <a:off x="7499492" y="3947539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24"/>
            <p:cNvSpPr/>
            <p:nvPr/>
          </p:nvSpPr>
          <p:spPr>
            <a:xfrm>
              <a:off x="11094619" y="4394934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24"/>
            <p:cNvSpPr/>
            <p:nvPr/>
          </p:nvSpPr>
          <p:spPr>
            <a:xfrm>
              <a:off x="11268075" y="5547022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24"/>
            <p:cNvSpPr/>
            <p:nvPr/>
          </p:nvSpPr>
          <p:spPr>
            <a:xfrm>
              <a:off x="10806705" y="6338559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24"/>
            <p:cNvSpPr/>
            <p:nvPr/>
          </p:nvSpPr>
          <p:spPr>
            <a:xfrm>
              <a:off x="2767083" y="5743225"/>
              <a:ext cx="164592" cy="164592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24"/>
            <p:cNvSpPr/>
            <p:nvPr/>
          </p:nvSpPr>
          <p:spPr>
            <a:xfrm>
              <a:off x="3617811" y="5196936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24"/>
            <p:cNvSpPr/>
            <p:nvPr/>
          </p:nvSpPr>
          <p:spPr>
            <a:xfrm>
              <a:off x="2846996" y="5227529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61" name="Google Shape;661;p24"/>
            <p:cNvCxnSpPr>
              <a:stCxn id="580" idx="2"/>
              <a:endCxn id="609" idx="7"/>
            </p:cNvCxnSpPr>
            <p:nvPr/>
          </p:nvCxnSpPr>
          <p:spPr>
            <a:xfrm flipH="1">
              <a:off x="2156696" y="5282393"/>
              <a:ext cx="690300" cy="324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2" name="Google Shape;662;p24"/>
            <p:cNvCxnSpPr>
              <a:stCxn id="577" idx="4"/>
              <a:endCxn id="613" idx="1"/>
            </p:cNvCxnSpPr>
            <p:nvPr/>
          </p:nvCxnSpPr>
          <p:spPr>
            <a:xfrm>
              <a:off x="1096284" y="5604901"/>
              <a:ext cx="305100" cy="5676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616" name="Google Shape;616;p24"/>
            <p:cNvSpPr/>
            <p:nvPr/>
          </p:nvSpPr>
          <p:spPr>
            <a:xfrm>
              <a:off x="310328" y="6119561"/>
              <a:ext cx="109728" cy="109728"/>
            </a:xfrm>
            <a:prstGeom prst="ellipse">
              <a:avLst/>
            </a:prstGeom>
            <a:solidFill>
              <a:schemeClr val="lt2"/>
            </a:solid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663" name="Google Shape;663;p24"/>
            <p:cNvCxnSpPr>
              <a:stCxn id="616" idx="3"/>
            </p:cNvCxnSpPr>
            <p:nvPr/>
          </p:nvCxnSpPr>
          <p:spPr>
            <a:xfrm flipH="1">
              <a:off x="310197" y="6213220"/>
              <a:ext cx="16200" cy="208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4" name="Google Shape;664;p24"/>
            <p:cNvCxnSpPr>
              <a:stCxn id="616" idx="2"/>
            </p:cNvCxnSpPr>
            <p:nvPr/>
          </p:nvCxnSpPr>
          <p:spPr>
            <a:xfrm flipH="1">
              <a:off x="-29572" y="6174425"/>
              <a:ext cx="339900" cy="780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5" name="Google Shape;665;p24"/>
            <p:cNvCxnSpPr>
              <a:stCxn id="616" idx="1"/>
            </p:cNvCxnSpPr>
            <p:nvPr/>
          </p:nvCxnSpPr>
          <p:spPr>
            <a:xfrm rot="10800000">
              <a:off x="-29703" y="5770830"/>
              <a:ext cx="356100" cy="3648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6" name="Google Shape;666;p24"/>
            <p:cNvCxnSpPr>
              <a:endCxn id="577" idx="2"/>
            </p:cNvCxnSpPr>
            <p:nvPr/>
          </p:nvCxnSpPr>
          <p:spPr>
            <a:xfrm>
              <a:off x="21888" y="5392405"/>
              <a:ext cx="992100" cy="1302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667" name="Google Shape;667;p24"/>
            <p:cNvCxnSpPr>
              <a:endCxn id="599" idx="3"/>
            </p:cNvCxnSpPr>
            <p:nvPr/>
          </p:nvCxnSpPr>
          <p:spPr>
            <a:xfrm flipH="1" rot="10800000">
              <a:off x="5315278" y="6088314"/>
              <a:ext cx="329100" cy="275400"/>
            </a:xfrm>
            <a:prstGeom prst="straightConnector1">
              <a:avLst/>
            </a:prstGeom>
            <a:noFill/>
            <a:ln cap="flat" cmpd="sng" w="9525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/>
          <p:nvPr/>
        </p:nvSpPr>
        <p:spPr>
          <a:xfrm>
            <a:off x="607071" y="340947"/>
            <a:ext cx="10977859" cy="1269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Esternalità di conoscenze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5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Condivisione di informazioni relative ad una determinata attività o progetto per mezzo di soggetti fisici (individui) o di conoscenze (brevetti) </a:t>
            </a:r>
            <a:endParaRPr b="0" i="0" sz="16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17" name="Google Shape;117;p3"/>
          <p:cNvGrpSpPr/>
          <p:nvPr/>
        </p:nvGrpSpPr>
        <p:grpSpPr>
          <a:xfrm>
            <a:off x="7202880" y="1717955"/>
            <a:ext cx="3814012" cy="1573689"/>
            <a:chOff x="7202880" y="2396836"/>
            <a:chExt cx="3814012" cy="1573689"/>
          </a:xfrm>
        </p:grpSpPr>
        <p:sp>
          <p:nvSpPr>
            <p:cNvPr id="118" name="Google Shape;118;p3"/>
            <p:cNvSpPr txBox="1"/>
            <p:nvPr/>
          </p:nvSpPr>
          <p:spPr>
            <a:xfrm>
              <a:off x="7202880" y="3139528"/>
              <a:ext cx="38140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Esaurimento dell’incentivo nel settore R&amp;S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Furto di idee</a:t>
              </a:r>
              <a:endParaRPr/>
            </a:p>
          </p:txBody>
        </p:sp>
        <p:pic>
          <p:nvPicPr>
            <p:cNvPr id="119" name="Google Shape;119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739854" y="2396836"/>
              <a:ext cx="644118" cy="6128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0" name="Google Shape;120;p3"/>
          <p:cNvGrpSpPr/>
          <p:nvPr/>
        </p:nvGrpSpPr>
        <p:grpSpPr>
          <a:xfrm>
            <a:off x="1827705" y="1717955"/>
            <a:ext cx="4006515" cy="1604466"/>
            <a:chOff x="1827705" y="2396836"/>
            <a:chExt cx="4006515" cy="1604466"/>
          </a:xfrm>
        </p:grpSpPr>
        <p:sp>
          <p:nvSpPr>
            <p:cNvPr id="121" name="Google Shape;121;p3"/>
            <p:cNvSpPr txBox="1"/>
            <p:nvPr/>
          </p:nvSpPr>
          <p:spPr>
            <a:xfrm>
              <a:off x="1827705" y="3139528"/>
              <a:ext cx="4006515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Opportunità di crescita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Costi, risorse e produttività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Non rivalità e non escludibilità</a:t>
              </a:r>
              <a:endParaRPr/>
            </a:p>
          </p:txBody>
        </p:sp>
        <p:pic>
          <p:nvPicPr>
            <p:cNvPr id="122" name="Google Shape;122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080505" y="2396836"/>
              <a:ext cx="655171" cy="6272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3" name="Google Shape;123;p3"/>
          <p:cNvSpPr txBox="1"/>
          <p:nvPr/>
        </p:nvSpPr>
        <p:spPr>
          <a:xfrm>
            <a:off x="607071" y="4039547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che modo avviene il trasferimento di tecnologia?</a:t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4" name="Google Shape;124;p3"/>
          <p:cNvSpPr/>
          <p:nvPr/>
        </p:nvSpPr>
        <p:spPr>
          <a:xfrm>
            <a:off x="3357028" y="5508829"/>
            <a:ext cx="171072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Alfred Marshall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spillovers </a:t>
            </a:r>
            <a:endParaRPr/>
          </a:p>
        </p:txBody>
      </p:sp>
      <p:sp>
        <p:nvSpPr>
          <p:cNvPr id="125" name="Google Shape;125;p3"/>
          <p:cNvSpPr/>
          <p:nvPr/>
        </p:nvSpPr>
        <p:spPr>
          <a:xfrm>
            <a:off x="9061913" y="5508829"/>
            <a:ext cx="151996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Jane Jacobs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spillovers </a:t>
            </a:r>
            <a:endParaRPr/>
          </a:p>
        </p:txBody>
      </p:sp>
      <p:grpSp>
        <p:nvGrpSpPr>
          <p:cNvPr id="126" name="Google Shape;126;p3"/>
          <p:cNvGrpSpPr/>
          <p:nvPr/>
        </p:nvGrpSpPr>
        <p:grpSpPr>
          <a:xfrm>
            <a:off x="1177953" y="4932090"/>
            <a:ext cx="1894632" cy="1590030"/>
            <a:chOff x="1513978" y="4335251"/>
            <a:chExt cx="1894632" cy="1590030"/>
          </a:xfrm>
        </p:grpSpPr>
        <p:sp>
          <p:nvSpPr>
            <p:cNvPr id="127" name="Google Shape;127;p3"/>
            <p:cNvSpPr/>
            <p:nvPr/>
          </p:nvSpPr>
          <p:spPr>
            <a:xfrm>
              <a:off x="1513978" y="4731674"/>
              <a:ext cx="693132" cy="665538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2148114" y="4335251"/>
              <a:ext cx="416444" cy="388455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2836266" y="4757642"/>
              <a:ext cx="251399" cy="246413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2361684" y="4825903"/>
              <a:ext cx="416444" cy="399341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2808858" y="5218196"/>
              <a:ext cx="599752" cy="558810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2134008" y="5366471"/>
              <a:ext cx="599752" cy="558810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1710781" y="5504472"/>
              <a:ext cx="245243" cy="226977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4" name="Google Shape;134;p3"/>
          <p:cNvGrpSpPr/>
          <p:nvPr/>
        </p:nvGrpSpPr>
        <p:grpSpPr>
          <a:xfrm>
            <a:off x="6709025" y="4932090"/>
            <a:ext cx="1894632" cy="1590030"/>
            <a:chOff x="6709025" y="4731674"/>
            <a:chExt cx="1894632" cy="1590030"/>
          </a:xfrm>
        </p:grpSpPr>
        <p:sp>
          <p:nvSpPr>
            <p:cNvPr id="135" name="Google Shape;135;p3"/>
            <p:cNvSpPr/>
            <p:nvPr/>
          </p:nvSpPr>
          <p:spPr>
            <a:xfrm>
              <a:off x="6709025" y="5128097"/>
              <a:ext cx="693132" cy="665538"/>
            </a:xfrm>
            <a:prstGeom prst="ellipse">
              <a:avLst/>
            </a:prstGeom>
            <a:solidFill>
              <a:srgbClr val="F4B081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7343161" y="4731674"/>
              <a:ext cx="416444" cy="388455"/>
            </a:xfrm>
            <a:prstGeom prst="ellipse">
              <a:avLst/>
            </a:prstGeom>
            <a:gradFill>
              <a:gsLst>
                <a:gs pos="0">
                  <a:srgbClr val="E98A8A"/>
                </a:gs>
                <a:gs pos="50000">
                  <a:srgbClr val="F0B8B8"/>
                </a:gs>
                <a:gs pos="100000">
                  <a:srgbClr val="F6DDDD"/>
                </a:gs>
              </a:gsLst>
              <a:lin ang="5400000" scaled="0"/>
            </a:gra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8031313" y="5154065"/>
              <a:ext cx="251399" cy="246413"/>
            </a:xfrm>
            <a:prstGeom prst="ellipse">
              <a:avLst/>
            </a:prstGeom>
            <a:solidFill>
              <a:srgbClr val="B3C6E7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3"/>
            <p:cNvSpPr/>
            <p:nvPr/>
          </p:nvSpPr>
          <p:spPr>
            <a:xfrm>
              <a:off x="7556731" y="5222326"/>
              <a:ext cx="416444" cy="399341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3"/>
            <p:cNvSpPr/>
            <p:nvPr/>
          </p:nvSpPr>
          <p:spPr>
            <a:xfrm>
              <a:off x="8003905" y="5614619"/>
              <a:ext cx="599752" cy="558810"/>
            </a:xfrm>
            <a:prstGeom prst="ellipse">
              <a:avLst/>
            </a:prstGeom>
            <a:solidFill>
              <a:srgbClr val="C4E0B2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3"/>
            <p:cNvSpPr/>
            <p:nvPr/>
          </p:nvSpPr>
          <p:spPr>
            <a:xfrm>
              <a:off x="7329055" y="5762894"/>
              <a:ext cx="599752" cy="558810"/>
            </a:xfrm>
            <a:prstGeom prst="ellipse">
              <a:avLst/>
            </a:prstGeom>
            <a:solidFill>
              <a:srgbClr val="FFF2CC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3"/>
            <p:cNvSpPr/>
            <p:nvPr/>
          </p:nvSpPr>
          <p:spPr>
            <a:xfrm>
              <a:off x="6905828" y="5900895"/>
              <a:ext cx="245243" cy="226977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2" name="Google Shape;14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"/>
          <p:cNvSpPr txBox="1"/>
          <p:nvPr/>
        </p:nvSpPr>
        <p:spPr>
          <a:xfrm>
            <a:off x="607071" y="340947"/>
            <a:ext cx="10977859" cy="1269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Esternalità di conoscenze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5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Condivisione di informazioni relative ad una determinata attività o progetto per mezzo di soggetti fisici (individui) o di conoscenze (brevetti) </a:t>
            </a:r>
            <a:endParaRPr b="0" i="0" sz="16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48" name="Google Shape;148;p4"/>
          <p:cNvGrpSpPr/>
          <p:nvPr/>
        </p:nvGrpSpPr>
        <p:grpSpPr>
          <a:xfrm>
            <a:off x="7202880" y="1717955"/>
            <a:ext cx="3814012" cy="1573689"/>
            <a:chOff x="7202880" y="2396836"/>
            <a:chExt cx="3814012" cy="1573689"/>
          </a:xfrm>
        </p:grpSpPr>
        <p:sp>
          <p:nvSpPr>
            <p:cNvPr id="149" name="Google Shape;149;p4"/>
            <p:cNvSpPr txBox="1"/>
            <p:nvPr/>
          </p:nvSpPr>
          <p:spPr>
            <a:xfrm>
              <a:off x="7202880" y="3139528"/>
              <a:ext cx="38140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Esaurimento dell’incentivo nel settore R&amp;S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Furto di idee</a:t>
              </a:r>
              <a:endParaRPr/>
            </a:p>
          </p:txBody>
        </p:sp>
        <p:pic>
          <p:nvPicPr>
            <p:cNvPr id="150" name="Google Shape;150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739854" y="2396836"/>
              <a:ext cx="644118" cy="6128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1" name="Google Shape;151;p4"/>
          <p:cNvGrpSpPr/>
          <p:nvPr/>
        </p:nvGrpSpPr>
        <p:grpSpPr>
          <a:xfrm>
            <a:off x="1827705" y="1717955"/>
            <a:ext cx="4006515" cy="1604466"/>
            <a:chOff x="1827705" y="2396836"/>
            <a:chExt cx="4006515" cy="1604466"/>
          </a:xfrm>
        </p:grpSpPr>
        <p:sp>
          <p:nvSpPr>
            <p:cNvPr id="152" name="Google Shape;152;p4"/>
            <p:cNvSpPr txBox="1"/>
            <p:nvPr/>
          </p:nvSpPr>
          <p:spPr>
            <a:xfrm>
              <a:off x="1827705" y="3139528"/>
              <a:ext cx="4006515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Opportunità di crescita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Costi, risorse e produttività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Non rivalità e non escludibilità</a:t>
              </a:r>
              <a:endParaRPr/>
            </a:p>
          </p:txBody>
        </p:sp>
        <p:pic>
          <p:nvPicPr>
            <p:cNvPr id="153" name="Google Shape;153;p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080505" y="2396836"/>
              <a:ext cx="655171" cy="62725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4" name="Google Shape;15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"/>
          <p:cNvSpPr txBox="1"/>
          <p:nvPr/>
        </p:nvSpPr>
        <p:spPr>
          <a:xfrm>
            <a:off x="607071" y="340947"/>
            <a:ext cx="10977859" cy="1269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Esternalità di conoscenze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5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Condivisione di informazioni relative ad una determinata attività o progetto per mezzo di soggetti fisici (individui) o di conoscenze (brevetti) </a:t>
            </a:r>
            <a:endParaRPr b="0" i="0" sz="16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grpSp>
        <p:nvGrpSpPr>
          <p:cNvPr id="160" name="Google Shape;160;p5"/>
          <p:cNvGrpSpPr/>
          <p:nvPr/>
        </p:nvGrpSpPr>
        <p:grpSpPr>
          <a:xfrm>
            <a:off x="7202880" y="1717955"/>
            <a:ext cx="3814012" cy="1573689"/>
            <a:chOff x="7202880" y="2396836"/>
            <a:chExt cx="3814012" cy="1573689"/>
          </a:xfrm>
        </p:grpSpPr>
        <p:sp>
          <p:nvSpPr>
            <p:cNvPr id="161" name="Google Shape;161;p5"/>
            <p:cNvSpPr txBox="1"/>
            <p:nvPr/>
          </p:nvSpPr>
          <p:spPr>
            <a:xfrm>
              <a:off x="7202880" y="3139528"/>
              <a:ext cx="381401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Esaurimento dell’incentivo nel settore R&amp;S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Furto di idee</a:t>
              </a:r>
              <a:endParaRPr/>
            </a:p>
          </p:txBody>
        </p:sp>
        <p:pic>
          <p:nvPicPr>
            <p:cNvPr id="162" name="Google Shape;162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739854" y="2396836"/>
              <a:ext cx="644118" cy="61283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3" name="Google Shape;163;p5"/>
          <p:cNvGrpSpPr/>
          <p:nvPr/>
        </p:nvGrpSpPr>
        <p:grpSpPr>
          <a:xfrm>
            <a:off x="1827705" y="1717955"/>
            <a:ext cx="4006515" cy="1604466"/>
            <a:chOff x="1827705" y="2396836"/>
            <a:chExt cx="4006515" cy="1604466"/>
          </a:xfrm>
        </p:grpSpPr>
        <p:sp>
          <p:nvSpPr>
            <p:cNvPr id="164" name="Google Shape;164;p5"/>
            <p:cNvSpPr txBox="1"/>
            <p:nvPr/>
          </p:nvSpPr>
          <p:spPr>
            <a:xfrm>
              <a:off x="1827705" y="3139528"/>
              <a:ext cx="4006515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Opportunità di crescita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Costi, risorse e produttività</a:t>
              </a:r>
              <a:endParaRPr/>
            </a:p>
            <a:p>
              <a:pPr indent="-285750" lvl="0" marL="285750" marR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Char char="•"/>
              </a:pPr>
              <a:r>
                <a:rPr b="0" i="0" lang="it-IT" sz="16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Non rivalità e non escludibilità</a:t>
              </a:r>
              <a:endParaRPr/>
            </a:p>
          </p:txBody>
        </p:sp>
        <p:pic>
          <p:nvPicPr>
            <p:cNvPr id="165" name="Google Shape;165;p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080505" y="2396836"/>
              <a:ext cx="655171" cy="6272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6" name="Google Shape;166;p5"/>
          <p:cNvSpPr txBox="1"/>
          <p:nvPr/>
        </p:nvSpPr>
        <p:spPr>
          <a:xfrm>
            <a:off x="607071" y="4039547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che modo avviene il trasferimento di tecnologia?</a:t>
            </a:r>
            <a:endParaRPr b="0" i="0" sz="1800" u="none" cap="none" strike="noStrik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7" name="Google Shape;167;p5"/>
          <p:cNvSpPr/>
          <p:nvPr/>
        </p:nvSpPr>
        <p:spPr>
          <a:xfrm>
            <a:off x="3357028" y="5508829"/>
            <a:ext cx="171072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Alfred Marshall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spillovers </a:t>
            </a:r>
            <a:endParaRPr/>
          </a:p>
        </p:txBody>
      </p:sp>
      <p:sp>
        <p:nvSpPr>
          <p:cNvPr id="168" name="Google Shape;168;p5"/>
          <p:cNvSpPr/>
          <p:nvPr/>
        </p:nvSpPr>
        <p:spPr>
          <a:xfrm>
            <a:off x="9061913" y="5508829"/>
            <a:ext cx="151996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Jane Jacobs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spillovers </a:t>
            </a:r>
            <a:endParaRPr/>
          </a:p>
        </p:txBody>
      </p:sp>
      <p:grpSp>
        <p:nvGrpSpPr>
          <p:cNvPr id="169" name="Google Shape;169;p5"/>
          <p:cNvGrpSpPr/>
          <p:nvPr/>
        </p:nvGrpSpPr>
        <p:grpSpPr>
          <a:xfrm>
            <a:off x="1177953" y="4932090"/>
            <a:ext cx="1894632" cy="1590030"/>
            <a:chOff x="1513978" y="4335251"/>
            <a:chExt cx="1894632" cy="1590030"/>
          </a:xfrm>
        </p:grpSpPr>
        <p:sp>
          <p:nvSpPr>
            <p:cNvPr id="170" name="Google Shape;170;p5"/>
            <p:cNvSpPr/>
            <p:nvPr/>
          </p:nvSpPr>
          <p:spPr>
            <a:xfrm>
              <a:off x="1513978" y="4731674"/>
              <a:ext cx="693132" cy="665538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2148114" y="4335251"/>
              <a:ext cx="416444" cy="388455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2836266" y="4757642"/>
              <a:ext cx="251399" cy="246413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2361684" y="4825903"/>
              <a:ext cx="416444" cy="399341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2808858" y="5218196"/>
              <a:ext cx="599752" cy="558810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2134008" y="5366471"/>
              <a:ext cx="599752" cy="558810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1710781" y="5504472"/>
              <a:ext cx="245243" cy="226977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" name="Google Shape;177;p5"/>
          <p:cNvGrpSpPr/>
          <p:nvPr/>
        </p:nvGrpSpPr>
        <p:grpSpPr>
          <a:xfrm>
            <a:off x="6709025" y="4932090"/>
            <a:ext cx="1894632" cy="1590030"/>
            <a:chOff x="6709025" y="4731674"/>
            <a:chExt cx="1894632" cy="1590030"/>
          </a:xfrm>
        </p:grpSpPr>
        <p:sp>
          <p:nvSpPr>
            <p:cNvPr id="178" name="Google Shape;178;p5"/>
            <p:cNvSpPr/>
            <p:nvPr/>
          </p:nvSpPr>
          <p:spPr>
            <a:xfrm>
              <a:off x="6709025" y="5128097"/>
              <a:ext cx="693132" cy="665538"/>
            </a:xfrm>
            <a:prstGeom prst="ellipse">
              <a:avLst/>
            </a:prstGeom>
            <a:solidFill>
              <a:srgbClr val="FFD966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7343161" y="4731674"/>
              <a:ext cx="416444" cy="388455"/>
            </a:xfrm>
            <a:prstGeom prst="ellipse">
              <a:avLst/>
            </a:prstGeom>
            <a:solidFill>
              <a:srgbClr val="D30057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8031313" y="5154065"/>
              <a:ext cx="251399" cy="246413"/>
            </a:xfrm>
            <a:prstGeom prst="ellipse">
              <a:avLst/>
            </a:prstGeom>
            <a:solidFill>
              <a:srgbClr val="0094AB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7556731" y="5222326"/>
              <a:ext cx="416444" cy="399341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8003905" y="5614619"/>
              <a:ext cx="599752" cy="558810"/>
            </a:xfrm>
            <a:prstGeom prst="ellipse">
              <a:avLst/>
            </a:prstGeom>
            <a:solidFill>
              <a:srgbClr val="66CE93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7329055" y="5762894"/>
              <a:ext cx="599752" cy="558810"/>
            </a:xfrm>
            <a:prstGeom prst="ellipse">
              <a:avLst/>
            </a:prstGeom>
            <a:solidFill>
              <a:srgbClr val="FB714B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6905828" y="5900895"/>
              <a:ext cx="245243" cy="226977"/>
            </a:xfrm>
            <a:prstGeom prst="ellipse">
              <a:avLst/>
            </a:prstGeom>
            <a:solidFill>
              <a:srgbClr val="D8D8D8"/>
            </a:solidFill>
            <a:ln cap="flat" cmpd="sng" w="9525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85" name="Google Shape;18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oogle Shape;190;p6"/>
          <p:cNvGrpSpPr/>
          <p:nvPr/>
        </p:nvGrpSpPr>
        <p:grpSpPr>
          <a:xfrm>
            <a:off x="641859" y="1098386"/>
            <a:ext cx="3392674" cy="5418666"/>
            <a:chOff x="2417772" y="0"/>
            <a:chExt cx="3392674" cy="5418666"/>
          </a:xfrm>
        </p:grpSpPr>
        <p:sp>
          <p:nvSpPr>
            <p:cNvPr id="191" name="Google Shape;191;p6"/>
            <p:cNvSpPr/>
            <p:nvPr/>
          </p:nvSpPr>
          <p:spPr>
            <a:xfrm>
              <a:off x="3202297" y="0"/>
              <a:ext cx="2608149" cy="2608546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3"/>
                    <a:pt x="107126" y="25773"/>
                    <a:pt x="111044" y="52526"/>
                  </a:cubicBezTo>
                  <a:cubicBezTo>
                    <a:pt x="114961" y="79279"/>
                    <a:pt x="97559" y="104517"/>
                    <a:pt x="71162" y="110367"/>
                  </a:cubicBezTo>
                  <a:lnTo>
                    <a:pt x="70593" y="118429"/>
                  </a:lnTo>
                  <a:lnTo>
                    <a:pt x="56830" y="104890"/>
                  </a:lnTo>
                  <a:lnTo>
                    <a:pt x="72706" y="88508"/>
                  </a:lnTo>
                  <a:lnTo>
                    <a:pt x="72145" y="96445"/>
                  </a:lnTo>
                  <a:cubicBezTo>
                    <a:pt x="90761" y="90240"/>
                    <a:pt x="101708" y="70999"/>
                    <a:pt x="97532" y="51824"/>
                  </a:cubicBezTo>
                  <a:cubicBezTo>
                    <a:pt x="93356" y="32649"/>
                    <a:pt x="75399" y="19705"/>
                    <a:pt x="55889" y="21805"/>
                  </a:cubicBezTo>
                  <a:cubicBezTo>
                    <a:pt x="36379" y="23906"/>
                    <a:pt x="21588" y="40375"/>
                    <a:pt x="21588" y="60000"/>
                  </a:cubicBezTo>
                  <a:close/>
                </a:path>
              </a:pathLst>
            </a:custGeom>
            <a:solidFill>
              <a:srgbClr val="0094AB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6"/>
            <p:cNvSpPr/>
            <p:nvPr/>
          </p:nvSpPr>
          <p:spPr>
            <a:xfrm>
              <a:off x="3778784" y="941764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6"/>
            <p:cNvSpPr txBox="1"/>
            <p:nvPr/>
          </p:nvSpPr>
          <p:spPr>
            <a:xfrm>
              <a:off x="3778784" y="941764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Dataset</a:t>
              </a:r>
              <a:endPara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2477893" y="1498803"/>
              <a:ext cx="2608149" cy="2608546"/>
            </a:xfrm>
            <a:custGeom>
              <a:rect b="b" l="l" r="r" t="t"/>
              <a:pathLst>
                <a:path extrusionOk="0" h="120000" w="120000">
                  <a:moveTo>
                    <a:pt x="96481" y="23524"/>
                  </a:moveTo>
                  <a:lnTo>
                    <a:pt x="87165" y="32840"/>
                  </a:lnTo>
                  <a:cubicBezTo>
                    <a:pt x="75945" y="21617"/>
                    <a:pt x="58981" y="18448"/>
                    <a:pt x="44467" y="24866"/>
                  </a:cubicBezTo>
                  <a:cubicBezTo>
                    <a:pt x="29954" y="31283"/>
                    <a:pt x="20881" y="45964"/>
                    <a:pt x="21631" y="61816"/>
                  </a:cubicBezTo>
                  <a:cubicBezTo>
                    <a:pt x="22381" y="77668"/>
                    <a:pt x="32801" y="91427"/>
                    <a:pt x="47855" y="96445"/>
                  </a:cubicBezTo>
                  <a:lnTo>
                    <a:pt x="47294" y="88508"/>
                  </a:lnTo>
                  <a:lnTo>
                    <a:pt x="63170" y="104890"/>
                  </a:lnTo>
                  <a:lnTo>
                    <a:pt x="49407" y="118429"/>
                  </a:lnTo>
                  <a:lnTo>
                    <a:pt x="48838" y="110367"/>
                  </a:lnTo>
                  <a:lnTo>
                    <a:pt x="48838" y="110367"/>
                  </a:lnTo>
                  <a:cubicBezTo>
                    <a:pt x="27395" y="105615"/>
                    <a:pt x="11311" y="87806"/>
                    <a:pt x="8761" y="65990"/>
                  </a:cubicBezTo>
                  <a:cubicBezTo>
                    <a:pt x="6211" y="44174"/>
                    <a:pt x="17753" y="23136"/>
                    <a:pt x="37522" y="13566"/>
                  </a:cubicBezTo>
                  <a:cubicBezTo>
                    <a:pt x="57291" y="3995"/>
                    <a:pt x="80952" y="7992"/>
                    <a:pt x="96481" y="23524"/>
                  </a:cubicBezTo>
                  <a:close/>
                </a:path>
              </a:pathLst>
            </a:custGeom>
            <a:solidFill>
              <a:srgbClr val="DCA700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2417772" y="2373138"/>
              <a:ext cx="2928829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6"/>
            <p:cNvSpPr txBox="1"/>
            <p:nvPr/>
          </p:nvSpPr>
          <p:spPr>
            <a:xfrm>
              <a:off x="2417772" y="2373138"/>
              <a:ext cx="2928829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Network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collaborazioni</a:t>
              </a:r>
              <a:endParaRPr/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3387929" y="3176964"/>
              <a:ext cx="2240804" cy="2241702"/>
            </a:xfrm>
            <a:prstGeom prst="blockArc">
              <a:avLst>
                <a:gd fmla="val 13500000" name="adj1"/>
                <a:gd fmla="val 10800000" name="adj2"/>
                <a:gd fmla="val 12740" name="adj3"/>
              </a:avLst>
            </a:prstGeom>
            <a:solidFill>
              <a:srgbClr val="A60047">
                <a:alpha val="64705"/>
              </a:srgbClr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3782212" y="3958878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6"/>
            <p:cNvSpPr txBox="1"/>
            <p:nvPr/>
          </p:nvSpPr>
          <p:spPr>
            <a:xfrm>
              <a:off x="3782212" y="3958878"/>
              <a:ext cx="1449298" cy="7244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700" lIns="12700" spcFirstLastPara="1" rIns="12700" wrap="square" tIns="12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SLI</a:t>
              </a:r>
              <a:endParaRPr/>
            </a:p>
          </p:txBody>
        </p:sp>
      </p:grpSp>
      <p:sp>
        <p:nvSpPr>
          <p:cNvPr id="200" name="Google Shape;200;p6"/>
          <p:cNvSpPr txBox="1"/>
          <p:nvPr/>
        </p:nvSpPr>
        <p:spPr>
          <a:xfrm>
            <a:off x="607071" y="638773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Scopo del lavoro</a:t>
            </a:r>
            <a:endParaRPr/>
          </a:p>
        </p:txBody>
      </p:sp>
      <p:sp>
        <p:nvSpPr>
          <p:cNvPr id="201" name="Google Shape;201;p6"/>
          <p:cNvSpPr/>
          <p:nvPr/>
        </p:nvSpPr>
        <p:spPr>
          <a:xfrm>
            <a:off x="4244583" y="3561571"/>
            <a:ext cx="2041743" cy="513760"/>
          </a:xfrm>
          <a:prstGeom prst="striped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lin ang="2700000" scaled="0"/>
          </a:gra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2" name="Google Shape;202;p6"/>
          <p:cNvGrpSpPr/>
          <p:nvPr/>
        </p:nvGrpSpPr>
        <p:grpSpPr>
          <a:xfrm>
            <a:off x="6663847" y="3206663"/>
            <a:ext cx="5085567" cy="1139869"/>
            <a:chOff x="6663847" y="3206663"/>
            <a:chExt cx="5085567" cy="1139869"/>
          </a:xfrm>
        </p:grpSpPr>
        <p:sp>
          <p:nvSpPr>
            <p:cNvPr id="203" name="Google Shape;203;p6"/>
            <p:cNvSpPr/>
            <p:nvPr/>
          </p:nvSpPr>
          <p:spPr>
            <a:xfrm>
              <a:off x="6865086" y="3206663"/>
              <a:ext cx="4683089" cy="113986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6"/>
            <p:cNvSpPr txBox="1"/>
            <p:nvPr/>
          </p:nvSpPr>
          <p:spPr>
            <a:xfrm>
              <a:off x="6663847" y="3422654"/>
              <a:ext cx="5085567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Studio del comportamento delle collaborazioni brevettuali</a:t>
              </a:r>
              <a:endParaRPr/>
            </a:p>
          </p:txBody>
        </p:sp>
      </p:grpSp>
      <p:pic>
        <p:nvPicPr>
          <p:cNvPr id="205" name="Google Shape;20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6"/>
          <p:cNvSpPr/>
          <p:nvPr/>
        </p:nvSpPr>
        <p:spPr>
          <a:xfrm>
            <a:off x="4244583" y="1923970"/>
            <a:ext cx="2041743" cy="513760"/>
          </a:xfrm>
          <a:prstGeom prst="striped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lin ang="2700000" scaled="0"/>
          </a:gra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6"/>
          <p:cNvSpPr/>
          <p:nvPr/>
        </p:nvSpPr>
        <p:spPr>
          <a:xfrm>
            <a:off x="4244583" y="5245854"/>
            <a:ext cx="2041743" cy="513760"/>
          </a:xfrm>
          <a:prstGeom prst="striped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7C7C7C"/>
              </a:gs>
              <a:gs pos="50000">
                <a:srgbClr val="B4B4B4"/>
              </a:gs>
              <a:gs pos="100000">
                <a:srgbClr val="D8D8D8"/>
              </a:gs>
            </a:gsLst>
            <a:lin ang="2700000" scaled="0"/>
          </a:gra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8" name="Google Shape;208;p6"/>
          <p:cNvGrpSpPr/>
          <p:nvPr/>
        </p:nvGrpSpPr>
        <p:grpSpPr>
          <a:xfrm>
            <a:off x="6865086" y="1573909"/>
            <a:ext cx="4683089" cy="1139869"/>
            <a:chOff x="6865086" y="1573909"/>
            <a:chExt cx="4683089" cy="1139869"/>
          </a:xfrm>
        </p:grpSpPr>
        <p:sp>
          <p:nvSpPr>
            <p:cNvPr id="209" name="Google Shape;209;p6"/>
            <p:cNvSpPr/>
            <p:nvPr/>
          </p:nvSpPr>
          <p:spPr>
            <a:xfrm>
              <a:off x="6865086" y="1573909"/>
              <a:ext cx="4683089" cy="113986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6"/>
            <p:cNvSpPr txBox="1"/>
            <p:nvPr/>
          </p:nvSpPr>
          <p:spPr>
            <a:xfrm>
              <a:off x="7022517" y="1789900"/>
              <a:ext cx="4368226" cy="70788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20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Analisi della domanda brevettuale in Italia</a:t>
              </a:r>
              <a:endParaRPr/>
            </a:p>
          </p:txBody>
        </p:sp>
      </p:grpSp>
      <p:grpSp>
        <p:nvGrpSpPr>
          <p:cNvPr id="211" name="Google Shape;211;p6"/>
          <p:cNvGrpSpPr/>
          <p:nvPr/>
        </p:nvGrpSpPr>
        <p:grpSpPr>
          <a:xfrm>
            <a:off x="6865086" y="4932799"/>
            <a:ext cx="4683089" cy="1139869"/>
            <a:chOff x="6943584" y="4932799"/>
            <a:chExt cx="4683089" cy="1139869"/>
          </a:xfrm>
        </p:grpSpPr>
        <p:sp>
          <p:nvSpPr>
            <p:cNvPr id="212" name="Google Shape;212;p6"/>
            <p:cNvSpPr/>
            <p:nvPr/>
          </p:nvSpPr>
          <p:spPr>
            <a:xfrm>
              <a:off x="6943584" y="4932799"/>
              <a:ext cx="4683089" cy="1139869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2700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6"/>
            <p:cNvSpPr txBox="1"/>
            <p:nvPr/>
          </p:nvSpPr>
          <p:spPr>
            <a:xfrm>
              <a:off x="7106333" y="5179568"/>
              <a:ext cx="4357591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it-IT" sz="18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Identificazione di cluster tecnologici basati sulle collaborazioni brevettuali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61022" y="3327662"/>
            <a:ext cx="3733560" cy="1418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90001" y="2809848"/>
            <a:ext cx="4049313" cy="234618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7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preliminari</a:t>
            </a:r>
            <a:endParaRPr/>
          </a:p>
        </p:txBody>
      </p:sp>
      <p:grpSp>
        <p:nvGrpSpPr>
          <p:cNvPr id="221" name="Google Shape;221;p7"/>
          <p:cNvGrpSpPr/>
          <p:nvPr/>
        </p:nvGrpSpPr>
        <p:grpSpPr>
          <a:xfrm>
            <a:off x="1225500" y="1524579"/>
            <a:ext cx="2051256" cy="724108"/>
            <a:chOff x="1225500" y="1524579"/>
            <a:chExt cx="2051256" cy="724108"/>
          </a:xfrm>
        </p:grpSpPr>
        <p:sp>
          <p:nvSpPr>
            <p:cNvPr id="222" name="Google Shape;222;p7"/>
            <p:cNvSpPr/>
            <p:nvPr/>
          </p:nvSpPr>
          <p:spPr>
            <a:xfrm>
              <a:off x="1225500" y="1524579"/>
              <a:ext cx="2051256" cy="72410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7"/>
            <p:cNvSpPr txBox="1"/>
            <p:nvPr/>
          </p:nvSpPr>
          <p:spPr>
            <a:xfrm>
              <a:off x="1448665" y="1701967"/>
              <a:ext cx="1604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Geografiche</a:t>
              </a:r>
              <a:endParaRPr/>
            </a:p>
          </p:txBody>
        </p:sp>
      </p:grpSp>
      <p:grpSp>
        <p:nvGrpSpPr>
          <p:cNvPr id="224" name="Google Shape;224;p7"/>
          <p:cNvGrpSpPr/>
          <p:nvPr/>
        </p:nvGrpSpPr>
        <p:grpSpPr>
          <a:xfrm>
            <a:off x="5118082" y="1549827"/>
            <a:ext cx="2051256" cy="724108"/>
            <a:chOff x="4985139" y="1549827"/>
            <a:chExt cx="2051256" cy="724108"/>
          </a:xfrm>
        </p:grpSpPr>
        <p:sp>
          <p:nvSpPr>
            <p:cNvPr id="225" name="Google Shape;225;p7"/>
            <p:cNvSpPr/>
            <p:nvPr/>
          </p:nvSpPr>
          <p:spPr>
            <a:xfrm>
              <a:off x="4985139" y="1549827"/>
              <a:ext cx="2051256" cy="72410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7"/>
            <p:cNvSpPr txBox="1"/>
            <p:nvPr/>
          </p:nvSpPr>
          <p:spPr>
            <a:xfrm>
              <a:off x="5369406" y="1727215"/>
              <a:ext cx="1282723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Temporali</a:t>
              </a:r>
              <a:endParaRPr/>
            </a:p>
          </p:txBody>
        </p:sp>
      </p:grpSp>
      <p:grpSp>
        <p:nvGrpSpPr>
          <p:cNvPr id="227" name="Google Shape;227;p7"/>
          <p:cNvGrpSpPr/>
          <p:nvPr/>
        </p:nvGrpSpPr>
        <p:grpSpPr>
          <a:xfrm>
            <a:off x="9010662" y="1524579"/>
            <a:ext cx="2051256" cy="724108"/>
            <a:chOff x="9010662" y="1524579"/>
            <a:chExt cx="2051256" cy="724108"/>
          </a:xfrm>
        </p:grpSpPr>
        <p:sp>
          <p:nvSpPr>
            <p:cNvPr id="228" name="Google Shape;228;p7"/>
            <p:cNvSpPr/>
            <p:nvPr/>
          </p:nvSpPr>
          <p:spPr>
            <a:xfrm>
              <a:off x="9010662" y="1524579"/>
              <a:ext cx="2051256" cy="724108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0800" rotWithShape="0" algn="tl" dir="2700000" dist="38100">
                <a:srgbClr val="000000">
                  <a:alpha val="4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7"/>
            <p:cNvSpPr txBox="1"/>
            <p:nvPr/>
          </p:nvSpPr>
          <p:spPr>
            <a:xfrm>
              <a:off x="9238636" y="1701967"/>
              <a:ext cx="1595309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-IT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Categoriche</a:t>
              </a:r>
              <a:endParaRPr/>
            </a:p>
          </p:txBody>
        </p:sp>
      </p:grpSp>
      <p:pic>
        <p:nvPicPr>
          <p:cNvPr id="230" name="Google Shape;230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8107" y="2682556"/>
            <a:ext cx="3848466" cy="24085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1" name="Google Shape;231;p7"/>
          <p:cNvCxnSpPr/>
          <p:nvPr/>
        </p:nvCxnSpPr>
        <p:spPr>
          <a:xfrm>
            <a:off x="4197419" y="1549827"/>
            <a:ext cx="0" cy="4002561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cxnSp>
        <p:nvCxnSpPr>
          <p:cNvPr id="232" name="Google Shape;232;p7"/>
          <p:cNvCxnSpPr/>
          <p:nvPr/>
        </p:nvCxnSpPr>
        <p:spPr>
          <a:xfrm>
            <a:off x="8090001" y="1549827"/>
            <a:ext cx="0" cy="4002561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</p:cxnSp>
      <p:pic>
        <p:nvPicPr>
          <p:cNvPr id="233" name="Google Shape;233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8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geografica</a:t>
            </a:r>
            <a:endParaRPr b="1" sz="2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9" name="Google Shape;239;p8"/>
          <p:cNvSpPr txBox="1"/>
          <p:nvPr/>
        </p:nvSpPr>
        <p:spPr>
          <a:xfrm>
            <a:off x="8686800" y="2762177"/>
            <a:ext cx="3009089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Descrizione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Descrizione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Descrizione</a:t>
            </a:r>
            <a:endParaRPr/>
          </a:p>
          <a:p>
            <a:pPr indent="-158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0" name="Google Shape;24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6111" y="1177525"/>
            <a:ext cx="7023369" cy="3920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9"/>
          <p:cNvSpPr txBox="1"/>
          <p:nvPr/>
        </p:nvSpPr>
        <p:spPr>
          <a:xfrm>
            <a:off x="607071" y="629045"/>
            <a:ext cx="109778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4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Analisi temporale</a:t>
            </a:r>
            <a:endParaRPr b="1" sz="24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7" name="Google Shape;24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764" y="1233817"/>
            <a:ext cx="8264372" cy="3564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9"/>
          <p:cNvSpPr txBox="1"/>
          <p:nvPr/>
        </p:nvSpPr>
        <p:spPr>
          <a:xfrm>
            <a:off x="9116923" y="1928294"/>
            <a:ext cx="153697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2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</a:t>
            </a:r>
            <a:endParaRPr/>
          </a:p>
          <a:p>
            <a:pPr indent="-158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49" name="Google Shape;249;p9"/>
          <p:cNvPicPr preferRelativeResize="0"/>
          <p:nvPr/>
        </p:nvPicPr>
        <p:blipFill rotWithShape="1">
          <a:blip r:embed="rId4">
            <a:alphaModFix amt="50000"/>
          </a:blip>
          <a:srcRect b="0" l="0" r="0" t="0"/>
          <a:stretch/>
        </p:blipFill>
        <p:spPr>
          <a:xfrm>
            <a:off x="153764" y="4798243"/>
            <a:ext cx="4999348" cy="1897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691" y="6026283"/>
            <a:ext cx="554477" cy="554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2021-03-20T15:09:41Z</dcterms:created>
  <dc:creator>MARTA ALBERTI</dc:creator>
</cp:coreProperties>
</file>